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b6f94720f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542e3787b642d4"/>
  </p:sldMasterIdLst>
  <p:sldIdLst>
    <p:sldId xmlns:r="http://schemas.openxmlformats.org/officeDocument/2006/relationships" id="256" r:id="R294ffa7b592548ee"/>
    <p:sldId xmlns:r="http://schemas.openxmlformats.org/officeDocument/2006/relationships" id="257" r:id="Rc2f6ff87575d4370"/>
    <p:sldId xmlns:r="http://schemas.openxmlformats.org/officeDocument/2006/relationships" id="258" r:id="R94c6249bf3844800"/>
    <p:sldId xmlns:r="http://schemas.openxmlformats.org/officeDocument/2006/relationships" id="259" r:id="R3f47f21ec5cf428f"/>
    <p:sldId xmlns:r="http://schemas.openxmlformats.org/officeDocument/2006/relationships" id="260" r:id="R891629de27c64cbf"/>
    <p:sldId xmlns:r="http://schemas.openxmlformats.org/officeDocument/2006/relationships" id="261" r:id="Ree2475a950ab4221"/>
    <p:sldId xmlns:r="http://schemas.openxmlformats.org/officeDocument/2006/relationships" id="262" r:id="R73182a21867c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542e3787b642d4" /><Relationship Type="http://schemas.openxmlformats.org/officeDocument/2006/relationships/slide" Target="/ppt/slides/slide1.xml" Id="R294ffa7b592548ee" /><Relationship Type="http://schemas.openxmlformats.org/officeDocument/2006/relationships/slide" Target="/ppt/slides/slide2.xml" Id="Rc2f6ff87575d4370" /><Relationship Type="http://schemas.openxmlformats.org/officeDocument/2006/relationships/slide" Target="/ppt/slides/slide3.xml" Id="R94c6249bf3844800" /><Relationship Type="http://schemas.openxmlformats.org/officeDocument/2006/relationships/slide" Target="/ppt/slides/slide4.xml" Id="R3f47f21ec5cf428f" /><Relationship Type="http://schemas.openxmlformats.org/officeDocument/2006/relationships/slide" Target="/ppt/slides/slide5.xml" Id="R891629de27c64cbf" /><Relationship Type="http://schemas.openxmlformats.org/officeDocument/2006/relationships/slide" Target="/ppt/slides/slide6.xml" Id="Ree2475a950ab4221" /><Relationship Type="http://schemas.openxmlformats.org/officeDocument/2006/relationships/slide" Target="/ppt/slides/slide7.xml" Id="R73182a21867c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e915ef0b1b46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1f8c4e78e4697" /><Relationship Type="http://schemas.openxmlformats.org/officeDocument/2006/relationships/theme" Target="/ppt/slideMasters/theme/theme1.xml" Id="R3b9b6e7ea26746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01f8c4e78e46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83aa0cc64e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3bc9dceab41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e992e6d7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daea1b1ab42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cf1e4b0a246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7fa600138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bb034d34c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CREDO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CREDO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22 449 758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1 975 622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2 662 062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17 226 106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HAKI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ZIZOU ESTATE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EIDSNES SVEIN KÅRE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HETLAND REINERT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HUSA HARALD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996 105 709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CREDO REVISJON AS</a:t>
            </a:r>
          </a:p>
        </p:txBody>
      </p:sp>
    </p:spTree>
  </p:cSld>
  <p:clrMapOvr>
    <a:masterClrMapping xmlns:a="http://schemas.openxmlformats.org/drawingml/2006/main"/>
  </p:clrMapOvr>
</p:sld>
</file>