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4ad87056a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a2a1f894042a5"/>
  </p:sldMasterIdLst>
  <p:sldIdLst>
    <p:sldId xmlns:r="http://schemas.openxmlformats.org/officeDocument/2006/relationships" id="256" r:id="R5aa80a78b4ed4e5f"/>
    <p:sldId xmlns:r="http://schemas.openxmlformats.org/officeDocument/2006/relationships" id="257" r:id="R8e060f42970e47b6"/>
    <p:sldId xmlns:r="http://schemas.openxmlformats.org/officeDocument/2006/relationships" id="258" r:id="R6464755b95d84fa6"/>
    <p:sldId xmlns:r="http://schemas.openxmlformats.org/officeDocument/2006/relationships" id="259" r:id="R7f01c94e15074655"/>
    <p:sldId xmlns:r="http://schemas.openxmlformats.org/officeDocument/2006/relationships" id="260" r:id="Ra4a1565dd7fe4f50"/>
    <p:sldId xmlns:r="http://schemas.openxmlformats.org/officeDocument/2006/relationships" id="261" r:id="R6722f1891b6a426e"/>
    <p:sldId xmlns:r="http://schemas.openxmlformats.org/officeDocument/2006/relationships" id="262" r:id="Rd800b32946c2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a2a1f894042a5" /><Relationship Type="http://schemas.openxmlformats.org/officeDocument/2006/relationships/slide" Target="/ppt/slides/slide1.xml" Id="R5aa80a78b4ed4e5f" /><Relationship Type="http://schemas.openxmlformats.org/officeDocument/2006/relationships/slide" Target="/ppt/slides/slide2.xml" Id="R8e060f42970e47b6" /><Relationship Type="http://schemas.openxmlformats.org/officeDocument/2006/relationships/slide" Target="/ppt/slides/slide3.xml" Id="R6464755b95d84fa6" /><Relationship Type="http://schemas.openxmlformats.org/officeDocument/2006/relationships/slide" Target="/ppt/slides/slide4.xml" Id="R7f01c94e15074655" /><Relationship Type="http://schemas.openxmlformats.org/officeDocument/2006/relationships/slide" Target="/ppt/slides/slide5.xml" Id="Ra4a1565dd7fe4f50" /><Relationship Type="http://schemas.openxmlformats.org/officeDocument/2006/relationships/slide" Target="/ppt/slides/slide6.xml" Id="R6722f1891b6a426e" /><Relationship Type="http://schemas.openxmlformats.org/officeDocument/2006/relationships/slide" Target="/ppt/slides/slide7.xml" Id="Rd800b32946c2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00915efce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2b4c19e1044df" /><Relationship Type="http://schemas.openxmlformats.org/officeDocument/2006/relationships/theme" Target="/ppt/slideMasters/theme/theme1.xml" Id="R9e47824e2bd9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2b4c19e10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e5c98c5a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470cb8f7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00a33176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fb6d5d4eb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63106b9c04d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38e884e74a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335e4de24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LORENZ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9 114 522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101 323 099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106 675 474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LORENZ BONDESEN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Anton Lorenz Bondesen, Halvdan Svartes gate 46E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996 106 772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LORENZ AS</a:t>
            </a:r>
          </a:p>
        </p:txBody>
      </p:sp>
    </p:spTree>
  </p:cSld>
  <p:clrMapOvr>
    <a:masterClrMapping xmlns:a="http://schemas.openxmlformats.org/drawingml/2006/main"/>
  </p:clrMapOvr>
</p:sld>
</file>