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e6ef3a194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38afe2ce342c3"/>
  </p:sldMasterIdLst>
  <p:sldIdLst>
    <p:sldId xmlns:r="http://schemas.openxmlformats.org/officeDocument/2006/relationships" id="256" r:id="Rf286ac6be3374db3"/>
    <p:sldId xmlns:r="http://schemas.openxmlformats.org/officeDocument/2006/relationships" id="257" r:id="R28831ec1ca334eaa"/>
    <p:sldId xmlns:r="http://schemas.openxmlformats.org/officeDocument/2006/relationships" id="258" r:id="R39215a689cb74a86"/>
    <p:sldId xmlns:r="http://schemas.openxmlformats.org/officeDocument/2006/relationships" id="259" r:id="Rc07c1df44fe44901"/>
    <p:sldId xmlns:r="http://schemas.openxmlformats.org/officeDocument/2006/relationships" id="260" r:id="R50d20834426a49ed"/>
    <p:sldId xmlns:r="http://schemas.openxmlformats.org/officeDocument/2006/relationships" id="261" r:id="Rb08ff31ecd3a4afa"/>
    <p:sldId xmlns:r="http://schemas.openxmlformats.org/officeDocument/2006/relationships" id="262" r:id="R7cd6adc98918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38afe2ce342c3" /><Relationship Type="http://schemas.openxmlformats.org/officeDocument/2006/relationships/slide" Target="/ppt/slides/slide1.xml" Id="Rf286ac6be3374db3" /><Relationship Type="http://schemas.openxmlformats.org/officeDocument/2006/relationships/slide" Target="/ppt/slides/slide2.xml" Id="R28831ec1ca334eaa" /><Relationship Type="http://schemas.openxmlformats.org/officeDocument/2006/relationships/slide" Target="/ppt/slides/slide3.xml" Id="R39215a689cb74a86" /><Relationship Type="http://schemas.openxmlformats.org/officeDocument/2006/relationships/slide" Target="/ppt/slides/slide4.xml" Id="Rc07c1df44fe44901" /><Relationship Type="http://schemas.openxmlformats.org/officeDocument/2006/relationships/slide" Target="/ppt/slides/slide5.xml" Id="R50d20834426a49ed" /><Relationship Type="http://schemas.openxmlformats.org/officeDocument/2006/relationships/slide" Target="/ppt/slides/slide6.xml" Id="Rb08ff31ecd3a4afa" /><Relationship Type="http://schemas.openxmlformats.org/officeDocument/2006/relationships/slide" Target="/ppt/slides/slide7.xml" Id="R7cd6adc98918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bdfb30816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efe89ee841f8" /><Relationship Type="http://schemas.openxmlformats.org/officeDocument/2006/relationships/theme" Target="/ppt/slideMasters/theme/theme1.xml" Id="R3e24f9a8f415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1efe89ee8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fd8e066f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e3b29318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47185255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bff565c5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bb1855c9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4d2a2b5b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d010e5cb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