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2570c273c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b7b5ca36044a9"/>
  </p:sldMasterIdLst>
  <p:sldIdLst>
    <p:sldId xmlns:r="http://schemas.openxmlformats.org/officeDocument/2006/relationships" id="256" r:id="R572244f72bb44338"/>
    <p:sldId xmlns:r="http://schemas.openxmlformats.org/officeDocument/2006/relationships" id="257" r:id="R2f06640a6d3647dc"/>
    <p:sldId xmlns:r="http://schemas.openxmlformats.org/officeDocument/2006/relationships" id="258" r:id="Rc4b00d63867a4a1b"/>
    <p:sldId xmlns:r="http://schemas.openxmlformats.org/officeDocument/2006/relationships" id="259" r:id="R036b93ca96ed4fc8"/>
    <p:sldId xmlns:r="http://schemas.openxmlformats.org/officeDocument/2006/relationships" id="260" r:id="R9ff39f45bfd344b7"/>
    <p:sldId xmlns:r="http://schemas.openxmlformats.org/officeDocument/2006/relationships" id="261" r:id="Ra59bcca3b42a43bd"/>
    <p:sldId xmlns:r="http://schemas.openxmlformats.org/officeDocument/2006/relationships" id="262" r:id="R6afd7d29538d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b7b5ca36044a9" /><Relationship Type="http://schemas.openxmlformats.org/officeDocument/2006/relationships/slide" Target="/ppt/slides/slide1.xml" Id="R572244f72bb44338" /><Relationship Type="http://schemas.openxmlformats.org/officeDocument/2006/relationships/slide" Target="/ppt/slides/slide2.xml" Id="R2f06640a6d3647dc" /><Relationship Type="http://schemas.openxmlformats.org/officeDocument/2006/relationships/slide" Target="/ppt/slides/slide3.xml" Id="Rc4b00d63867a4a1b" /><Relationship Type="http://schemas.openxmlformats.org/officeDocument/2006/relationships/slide" Target="/ppt/slides/slide4.xml" Id="R036b93ca96ed4fc8" /><Relationship Type="http://schemas.openxmlformats.org/officeDocument/2006/relationships/slide" Target="/ppt/slides/slide5.xml" Id="R9ff39f45bfd344b7" /><Relationship Type="http://schemas.openxmlformats.org/officeDocument/2006/relationships/slide" Target="/ppt/slides/slide6.xml" Id="Ra59bcca3b42a43bd" /><Relationship Type="http://schemas.openxmlformats.org/officeDocument/2006/relationships/slide" Target="/ppt/slides/slide7.xml" Id="R6afd7d29538d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11d650b8f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d6d2391045d9" /><Relationship Type="http://schemas.openxmlformats.org/officeDocument/2006/relationships/theme" Target="/ppt/slideMasters/theme/theme1.xml" Id="Rfbf222f03667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1d6d23910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698e392a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4e8d901b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ef0bf06e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a22f7aae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642dd743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56d836f1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4952dd539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STIAN BRINGSJORD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PREBEN HIND ANGERMO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