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4d6de8eba45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5885934d4044ff"/>
  </p:sldMasterIdLst>
  <p:sldIdLst>
    <p:sldId xmlns:r="http://schemas.openxmlformats.org/officeDocument/2006/relationships" id="256" r:id="R18f366f8ec5b4c49"/>
    <p:sldId xmlns:r="http://schemas.openxmlformats.org/officeDocument/2006/relationships" id="257" r:id="Ra7802c8857194398"/>
    <p:sldId xmlns:r="http://schemas.openxmlformats.org/officeDocument/2006/relationships" id="258" r:id="R6779aa888bc140c4"/>
    <p:sldId xmlns:r="http://schemas.openxmlformats.org/officeDocument/2006/relationships" id="259" r:id="Rf3c604aca6074e00"/>
    <p:sldId xmlns:r="http://schemas.openxmlformats.org/officeDocument/2006/relationships" id="260" r:id="R7357179ad48e4ace"/>
    <p:sldId xmlns:r="http://schemas.openxmlformats.org/officeDocument/2006/relationships" id="261" r:id="Rd3d5ad5e44254a41"/>
    <p:sldId xmlns:r="http://schemas.openxmlformats.org/officeDocument/2006/relationships" id="262" r:id="Rcfcc7eb28903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885934d4044ff" /><Relationship Type="http://schemas.openxmlformats.org/officeDocument/2006/relationships/slide" Target="/ppt/slides/slide1.xml" Id="R18f366f8ec5b4c49" /><Relationship Type="http://schemas.openxmlformats.org/officeDocument/2006/relationships/slide" Target="/ppt/slides/slide2.xml" Id="Ra7802c8857194398" /><Relationship Type="http://schemas.openxmlformats.org/officeDocument/2006/relationships/slide" Target="/ppt/slides/slide3.xml" Id="R6779aa888bc140c4" /><Relationship Type="http://schemas.openxmlformats.org/officeDocument/2006/relationships/slide" Target="/ppt/slides/slide4.xml" Id="Rf3c604aca6074e00" /><Relationship Type="http://schemas.openxmlformats.org/officeDocument/2006/relationships/slide" Target="/ppt/slides/slide5.xml" Id="R7357179ad48e4ace" /><Relationship Type="http://schemas.openxmlformats.org/officeDocument/2006/relationships/slide" Target="/ppt/slides/slide6.xml" Id="Rd3d5ad5e44254a41" /><Relationship Type="http://schemas.openxmlformats.org/officeDocument/2006/relationships/slide" Target="/ppt/slides/slide7.xml" Id="Rcfcc7eb28903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4ff498cde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da304d86c4789" /><Relationship Type="http://schemas.openxmlformats.org/officeDocument/2006/relationships/theme" Target="/ppt/slideMasters/theme/theme1.xml" Id="R4c761be205d1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fda304d86c47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d12ef5b1a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942880afa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bff897a8c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4f1c4d03749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b0905278a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e2a074ae14e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a07b9f6f848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GROUP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68 818 887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18 738 862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1 629 493 309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2 264 013 146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 –  88,6 %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 –  11,4 %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