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9caf78f91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e8cebd59864269"/>
  </p:sldMasterIdLst>
  <p:sldIdLst>
    <p:sldId xmlns:r="http://schemas.openxmlformats.org/officeDocument/2006/relationships" id="256" r:id="R46b0566b11734b92"/>
    <p:sldId xmlns:r="http://schemas.openxmlformats.org/officeDocument/2006/relationships" id="257" r:id="R7852220cfbd6421f"/>
    <p:sldId xmlns:r="http://schemas.openxmlformats.org/officeDocument/2006/relationships" id="258" r:id="Rb3b42269860743d4"/>
    <p:sldId xmlns:r="http://schemas.openxmlformats.org/officeDocument/2006/relationships" id="259" r:id="R79275905b52f4f0e"/>
    <p:sldId xmlns:r="http://schemas.openxmlformats.org/officeDocument/2006/relationships" id="260" r:id="R8a7a8586178b47fa"/>
    <p:sldId xmlns:r="http://schemas.openxmlformats.org/officeDocument/2006/relationships" id="261" r:id="R1340549a5615468f"/>
    <p:sldId xmlns:r="http://schemas.openxmlformats.org/officeDocument/2006/relationships" id="262" r:id="R7eaaac7b315f4c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8cebd59864269" /><Relationship Type="http://schemas.openxmlformats.org/officeDocument/2006/relationships/slide" Target="/ppt/slides/slide1.xml" Id="R46b0566b11734b92" /><Relationship Type="http://schemas.openxmlformats.org/officeDocument/2006/relationships/slide" Target="/ppt/slides/slide2.xml" Id="R7852220cfbd6421f" /><Relationship Type="http://schemas.openxmlformats.org/officeDocument/2006/relationships/slide" Target="/ppt/slides/slide3.xml" Id="Rb3b42269860743d4" /><Relationship Type="http://schemas.openxmlformats.org/officeDocument/2006/relationships/slide" Target="/ppt/slides/slide4.xml" Id="R79275905b52f4f0e" /><Relationship Type="http://schemas.openxmlformats.org/officeDocument/2006/relationships/slide" Target="/ppt/slides/slide5.xml" Id="R8a7a8586178b47fa" /><Relationship Type="http://schemas.openxmlformats.org/officeDocument/2006/relationships/slide" Target="/ppt/slides/slide6.xml" Id="R1340549a5615468f" /><Relationship Type="http://schemas.openxmlformats.org/officeDocument/2006/relationships/slide" Target="/ppt/slides/slide7.xml" Id="R7eaaac7b315f4c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f924b97e0e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319cceca54c88" /><Relationship Type="http://schemas.openxmlformats.org/officeDocument/2006/relationships/theme" Target="/ppt/slideMasters/theme/theme1.xml" Id="R3541586022e8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6319cceca5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4852ae74d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09152524840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658c42e74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7f49ca3f84a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39bc69d0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3916e496545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4380ccf0d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TIDY ACCOUNT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TIDY ACCOUNT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26 432 596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1 800 857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1 313 346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9 278 425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 DAHLEN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95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www.compensoas.no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996 131 416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TIDY ACCOUNT AS</a:t>
            </a:r>
          </a:p>
        </p:txBody>
      </p:sp>
    </p:spTree>
  </p:cSld>
  <p:clrMapOvr>
    <a:masterClrMapping xmlns:a="http://schemas.openxmlformats.org/drawingml/2006/main"/>
  </p:clrMapOvr>
</p:sld>
</file>