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3c657626e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15af724a64ce4"/>
  </p:sldMasterIdLst>
  <p:sldIdLst>
    <p:sldId xmlns:r="http://schemas.openxmlformats.org/officeDocument/2006/relationships" id="256" r:id="Ra0aaf4879ec5461b"/>
    <p:sldId xmlns:r="http://schemas.openxmlformats.org/officeDocument/2006/relationships" id="257" r:id="R627566f65abb4efb"/>
    <p:sldId xmlns:r="http://schemas.openxmlformats.org/officeDocument/2006/relationships" id="258" r:id="Re5fd7faf058e4d0c"/>
    <p:sldId xmlns:r="http://schemas.openxmlformats.org/officeDocument/2006/relationships" id="259" r:id="Rf0f71de474f340c8"/>
    <p:sldId xmlns:r="http://schemas.openxmlformats.org/officeDocument/2006/relationships" id="260" r:id="Rccb1d59648e5441a"/>
    <p:sldId xmlns:r="http://schemas.openxmlformats.org/officeDocument/2006/relationships" id="261" r:id="Rf5bc4276d5cd411e"/>
    <p:sldId xmlns:r="http://schemas.openxmlformats.org/officeDocument/2006/relationships" id="262" r:id="Re36fa0cfc26848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15af724a64ce4" /><Relationship Type="http://schemas.openxmlformats.org/officeDocument/2006/relationships/slide" Target="/ppt/slides/slide1.xml" Id="Ra0aaf4879ec5461b" /><Relationship Type="http://schemas.openxmlformats.org/officeDocument/2006/relationships/slide" Target="/ppt/slides/slide2.xml" Id="R627566f65abb4efb" /><Relationship Type="http://schemas.openxmlformats.org/officeDocument/2006/relationships/slide" Target="/ppt/slides/slide3.xml" Id="Re5fd7faf058e4d0c" /><Relationship Type="http://schemas.openxmlformats.org/officeDocument/2006/relationships/slide" Target="/ppt/slides/slide4.xml" Id="Rf0f71de474f340c8" /><Relationship Type="http://schemas.openxmlformats.org/officeDocument/2006/relationships/slide" Target="/ppt/slides/slide5.xml" Id="Rccb1d59648e5441a" /><Relationship Type="http://schemas.openxmlformats.org/officeDocument/2006/relationships/slide" Target="/ppt/slides/slide6.xml" Id="Rf5bc4276d5cd411e" /><Relationship Type="http://schemas.openxmlformats.org/officeDocument/2006/relationships/slide" Target="/ppt/slides/slide7.xml" Id="Re36fa0cfc26848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75601a2f0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5755427e4afe" /><Relationship Type="http://schemas.openxmlformats.org/officeDocument/2006/relationships/theme" Target="/ppt/slideMasters/theme/theme1.xml" Id="Rbb0c5a3954ab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15755427e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8f18499f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770dbae8f46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c48e948e5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3a88b9e3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0f01bbac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e2590d5c148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db522cfcf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YPSILON BUSINESS &amp; ACCOUNTING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 BUSINESS &amp; ACCOUNTING SERVICES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2 914 481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kai@ypsilongruppen.no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