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1ea4a8bfc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4dff457c84825"/>
  </p:sldMasterIdLst>
  <p:sldIdLst>
    <p:sldId xmlns:r="http://schemas.openxmlformats.org/officeDocument/2006/relationships" id="256" r:id="R8be6aca1709b465a"/>
    <p:sldId xmlns:r="http://schemas.openxmlformats.org/officeDocument/2006/relationships" id="257" r:id="Rc62130a8a510476b"/>
    <p:sldId xmlns:r="http://schemas.openxmlformats.org/officeDocument/2006/relationships" id="258" r:id="R626d618dc5da421f"/>
    <p:sldId xmlns:r="http://schemas.openxmlformats.org/officeDocument/2006/relationships" id="259" r:id="Ree066629d24743ca"/>
    <p:sldId xmlns:r="http://schemas.openxmlformats.org/officeDocument/2006/relationships" id="260" r:id="R339c792a907d4844"/>
    <p:sldId xmlns:r="http://schemas.openxmlformats.org/officeDocument/2006/relationships" id="261" r:id="Rc793b1b98fed4245"/>
    <p:sldId xmlns:r="http://schemas.openxmlformats.org/officeDocument/2006/relationships" id="262" r:id="Rd27053a84a424d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4dff457c84825" /><Relationship Type="http://schemas.openxmlformats.org/officeDocument/2006/relationships/slide" Target="/ppt/slides/slide1.xml" Id="R8be6aca1709b465a" /><Relationship Type="http://schemas.openxmlformats.org/officeDocument/2006/relationships/slide" Target="/ppt/slides/slide2.xml" Id="Rc62130a8a510476b" /><Relationship Type="http://schemas.openxmlformats.org/officeDocument/2006/relationships/slide" Target="/ppt/slides/slide3.xml" Id="R626d618dc5da421f" /><Relationship Type="http://schemas.openxmlformats.org/officeDocument/2006/relationships/slide" Target="/ppt/slides/slide4.xml" Id="Ree066629d24743ca" /><Relationship Type="http://schemas.openxmlformats.org/officeDocument/2006/relationships/slide" Target="/ppt/slides/slide5.xml" Id="R339c792a907d4844" /><Relationship Type="http://schemas.openxmlformats.org/officeDocument/2006/relationships/slide" Target="/ppt/slides/slide6.xml" Id="Rc793b1b98fed4245" /><Relationship Type="http://schemas.openxmlformats.org/officeDocument/2006/relationships/slide" Target="/ppt/slides/slide7.xml" Id="Rd27053a84a424d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5b8201da8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6364442a54f86" /><Relationship Type="http://schemas.openxmlformats.org/officeDocument/2006/relationships/theme" Target="/ppt/slideMasters/theme/theme1.xml" Id="R78ee3afcc6d7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6364442a54f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8eb7e5f6f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c5711b93b40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91fa9fcbf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2b1c4427c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7c6a0043a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94451fe1541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a0b03ac9e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URBAN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35 508 064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70 189 369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JOHNSEN URBANSKI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996 143 813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