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4fdcce8c6c4c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9c3833aa4449c2"/>
  </p:sldMasterIdLst>
  <p:sldIdLst>
    <p:sldId xmlns:r="http://schemas.openxmlformats.org/officeDocument/2006/relationships" id="256" r:id="Rc1fe206b5bfc4aaf"/>
    <p:sldId xmlns:r="http://schemas.openxmlformats.org/officeDocument/2006/relationships" id="257" r:id="R1c88e09ef6ac4620"/>
    <p:sldId xmlns:r="http://schemas.openxmlformats.org/officeDocument/2006/relationships" id="258" r:id="R437caab824874608"/>
    <p:sldId xmlns:r="http://schemas.openxmlformats.org/officeDocument/2006/relationships" id="259" r:id="R03dfcf7ceb7f48fa"/>
    <p:sldId xmlns:r="http://schemas.openxmlformats.org/officeDocument/2006/relationships" id="260" r:id="R10adf7e83e864164"/>
    <p:sldId xmlns:r="http://schemas.openxmlformats.org/officeDocument/2006/relationships" id="261" r:id="Rbb6653ec811e41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c3833aa4449c2" /><Relationship Type="http://schemas.openxmlformats.org/officeDocument/2006/relationships/slide" Target="/ppt/slides/slide1.xml" Id="Rc1fe206b5bfc4aaf" /><Relationship Type="http://schemas.openxmlformats.org/officeDocument/2006/relationships/slide" Target="/ppt/slides/slide2.xml" Id="R1c88e09ef6ac4620" /><Relationship Type="http://schemas.openxmlformats.org/officeDocument/2006/relationships/slide" Target="/ppt/slides/slide3.xml" Id="R437caab824874608" /><Relationship Type="http://schemas.openxmlformats.org/officeDocument/2006/relationships/slide" Target="/ppt/slides/slide4.xml" Id="R03dfcf7ceb7f48fa" /><Relationship Type="http://schemas.openxmlformats.org/officeDocument/2006/relationships/slide" Target="/ppt/slides/slide5.xml" Id="R10adf7e83e864164" /><Relationship Type="http://schemas.openxmlformats.org/officeDocument/2006/relationships/slide" Target="/ppt/slides/slide6.xml" Id="Rbb6653ec811e41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4d677dc12f42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dd25ce7cb4f42" /><Relationship Type="http://schemas.openxmlformats.org/officeDocument/2006/relationships/theme" Target="/ppt/slideMasters/theme/theme1.xml" Id="R8df4103aa21e4a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3dd25ce7cb4f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5d5012e5f4f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b44418c7149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31ae6b21e45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a984b4fa041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d162497b548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5611a3b9148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 LØKBAKKS 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LØKBAKKS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LØKBAKKS FOND STI ble etablert [år] og holder til i Korsvegen.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LØKBAKKS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LØKBAKKS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LØKBAKKS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954 777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570 808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570 808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14 901 709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14 922 709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LØKBAKKS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Kristmar Sunnset, Eidsåsen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7212 Korsvegen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996 144 836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LØKBAKKS FOND STI</a:t>
            </a:r>
          </a:p>
        </p:txBody>
      </p:sp>
    </p:spTree>
  </p:cSld>
  <p:clrMapOvr>
    <a:masterClrMapping xmlns:a="http://schemas.openxmlformats.org/drawingml/2006/main"/>
  </p:clrMapOvr>
</p:sld>
</file>