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149a5d135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b8b4fa98d4220"/>
  </p:sldMasterIdLst>
  <p:sldIdLst>
    <p:sldId xmlns:r="http://schemas.openxmlformats.org/officeDocument/2006/relationships" id="256" r:id="R1f242547fb4e40ec"/>
    <p:sldId xmlns:r="http://schemas.openxmlformats.org/officeDocument/2006/relationships" id="257" r:id="R23fdd041dcec4532"/>
    <p:sldId xmlns:r="http://schemas.openxmlformats.org/officeDocument/2006/relationships" id="258" r:id="Rb8331b4c66114036"/>
    <p:sldId xmlns:r="http://schemas.openxmlformats.org/officeDocument/2006/relationships" id="259" r:id="R3dbc6317ad2a4bb2"/>
    <p:sldId xmlns:r="http://schemas.openxmlformats.org/officeDocument/2006/relationships" id="260" r:id="R3ac8b6d308214efa"/>
    <p:sldId xmlns:r="http://schemas.openxmlformats.org/officeDocument/2006/relationships" id="261" r:id="R4a3d1f2b73404436"/>
    <p:sldId xmlns:r="http://schemas.openxmlformats.org/officeDocument/2006/relationships" id="262" r:id="R908cb2d5a9bf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b8b4fa98d4220" /><Relationship Type="http://schemas.openxmlformats.org/officeDocument/2006/relationships/slide" Target="/ppt/slides/slide1.xml" Id="R1f242547fb4e40ec" /><Relationship Type="http://schemas.openxmlformats.org/officeDocument/2006/relationships/slide" Target="/ppt/slides/slide2.xml" Id="R23fdd041dcec4532" /><Relationship Type="http://schemas.openxmlformats.org/officeDocument/2006/relationships/slide" Target="/ppt/slides/slide3.xml" Id="Rb8331b4c66114036" /><Relationship Type="http://schemas.openxmlformats.org/officeDocument/2006/relationships/slide" Target="/ppt/slides/slide4.xml" Id="R3dbc6317ad2a4bb2" /><Relationship Type="http://schemas.openxmlformats.org/officeDocument/2006/relationships/slide" Target="/ppt/slides/slide5.xml" Id="R3ac8b6d308214efa" /><Relationship Type="http://schemas.openxmlformats.org/officeDocument/2006/relationships/slide" Target="/ppt/slides/slide6.xml" Id="R4a3d1f2b73404436" /><Relationship Type="http://schemas.openxmlformats.org/officeDocument/2006/relationships/slide" Target="/ppt/slides/slide7.xml" Id="R908cb2d5a9bf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b81e755ea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2f0d0d504e97" /><Relationship Type="http://schemas.openxmlformats.org/officeDocument/2006/relationships/theme" Target="/ppt/slideMasters/theme/theme1.xml" Id="R2036726f0bef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e2f0d0d50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a3f6921d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47970690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1b2edcbf5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21514988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b3f2c26f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132d6ac3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be24c936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THERMOPYLAE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23 182 991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48 062 639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TOR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