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fe6f0986340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f047acae7d46b2"/>
  </p:sldMasterIdLst>
  <p:sldIdLst>
    <p:sldId xmlns:r="http://schemas.openxmlformats.org/officeDocument/2006/relationships" id="256" r:id="R801c08f371f74efc"/>
    <p:sldId xmlns:r="http://schemas.openxmlformats.org/officeDocument/2006/relationships" id="257" r:id="Rd35c330305f74dd8"/>
    <p:sldId xmlns:r="http://schemas.openxmlformats.org/officeDocument/2006/relationships" id="258" r:id="Rc6db12d5e7104282"/>
    <p:sldId xmlns:r="http://schemas.openxmlformats.org/officeDocument/2006/relationships" id="259" r:id="Rdb3f82a82cda409b"/>
    <p:sldId xmlns:r="http://schemas.openxmlformats.org/officeDocument/2006/relationships" id="260" r:id="R7e841c5e459c4e41"/>
    <p:sldId xmlns:r="http://schemas.openxmlformats.org/officeDocument/2006/relationships" id="261" r:id="Ra600041eaffd4648"/>
    <p:sldId xmlns:r="http://schemas.openxmlformats.org/officeDocument/2006/relationships" id="262" r:id="Rcd594aabd56648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047acae7d46b2" /><Relationship Type="http://schemas.openxmlformats.org/officeDocument/2006/relationships/slide" Target="/ppt/slides/slide1.xml" Id="R801c08f371f74efc" /><Relationship Type="http://schemas.openxmlformats.org/officeDocument/2006/relationships/slide" Target="/ppt/slides/slide2.xml" Id="Rd35c330305f74dd8" /><Relationship Type="http://schemas.openxmlformats.org/officeDocument/2006/relationships/slide" Target="/ppt/slides/slide3.xml" Id="Rc6db12d5e7104282" /><Relationship Type="http://schemas.openxmlformats.org/officeDocument/2006/relationships/slide" Target="/ppt/slides/slide4.xml" Id="Rdb3f82a82cda409b" /><Relationship Type="http://schemas.openxmlformats.org/officeDocument/2006/relationships/slide" Target="/ppt/slides/slide5.xml" Id="R7e841c5e459c4e41" /><Relationship Type="http://schemas.openxmlformats.org/officeDocument/2006/relationships/slide" Target="/ppt/slides/slide6.xml" Id="Ra600041eaffd4648" /><Relationship Type="http://schemas.openxmlformats.org/officeDocument/2006/relationships/slide" Target="/ppt/slides/slide7.xml" Id="Rcd594aabd56648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d2d97880741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b4f1a6fe7496b" /><Relationship Type="http://schemas.openxmlformats.org/officeDocument/2006/relationships/theme" Target="/ppt/slideMasters/theme/theme1.xml" Id="Rb3bd18cc9d09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7b4f1a6fe749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91085c9f249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2c72b41ae4c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a983e15f047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7e77cf90441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61402d973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4a5bccdb643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df75ff395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HALO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−268 312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1 979 211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8 987 368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15 796 475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HANS-ARNE L'ORANGE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YTTERØY L'ORANGE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L'ORANGE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L'ORANGE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ALFRED L'ORANGE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h-lorange@online.no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996 161 986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