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c7a5aba94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bc7586d7b42a8"/>
  </p:sldMasterIdLst>
  <p:sldIdLst>
    <p:sldId xmlns:r="http://schemas.openxmlformats.org/officeDocument/2006/relationships" id="256" r:id="R624ae2e2743b49a1"/>
    <p:sldId xmlns:r="http://schemas.openxmlformats.org/officeDocument/2006/relationships" id="257" r:id="R8db4642c4f3b47df"/>
    <p:sldId xmlns:r="http://schemas.openxmlformats.org/officeDocument/2006/relationships" id="258" r:id="R8801ec266be84e96"/>
    <p:sldId xmlns:r="http://schemas.openxmlformats.org/officeDocument/2006/relationships" id="259" r:id="R9c22196f7cb34710"/>
    <p:sldId xmlns:r="http://schemas.openxmlformats.org/officeDocument/2006/relationships" id="260" r:id="Rfe1876271c9f4806"/>
    <p:sldId xmlns:r="http://schemas.openxmlformats.org/officeDocument/2006/relationships" id="261" r:id="R9221c3e659a14114"/>
    <p:sldId xmlns:r="http://schemas.openxmlformats.org/officeDocument/2006/relationships" id="262" r:id="Rb253069d3424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bc7586d7b42a8" /><Relationship Type="http://schemas.openxmlformats.org/officeDocument/2006/relationships/slide" Target="/ppt/slides/slide1.xml" Id="R624ae2e2743b49a1" /><Relationship Type="http://schemas.openxmlformats.org/officeDocument/2006/relationships/slide" Target="/ppt/slides/slide2.xml" Id="R8db4642c4f3b47df" /><Relationship Type="http://schemas.openxmlformats.org/officeDocument/2006/relationships/slide" Target="/ppt/slides/slide3.xml" Id="R8801ec266be84e96" /><Relationship Type="http://schemas.openxmlformats.org/officeDocument/2006/relationships/slide" Target="/ppt/slides/slide4.xml" Id="R9c22196f7cb34710" /><Relationship Type="http://schemas.openxmlformats.org/officeDocument/2006/relationships/slide" Target="/ppt/slides/slide5.xml" Id="Rfe1876271c9f4806" /><Relationship Type="http://schemas.openxmlformats.org/officeDocument/2006/relationships/slide" Target="/ppt/slides/slide6.xml" Id="R9221c3e659a14114" /><Relationship Type="http://schemas.openxmlformats.org/officeDocument/2006/relationships/slide" Target="/ppt/slides/slide7.xml" Id="Rb253069d3424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2d512c158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da72128cc4c34" /><Relationship Type="http://schemas.openxmlformats.org/officeDocument/2006/relationships/theme" Target="/ppt/slideMasters/theme/theme1.xml" Id="Rd8bf58c19996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da72128cc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86f93425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d63b444f7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ab9f49da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bed240f35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aee35524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7c2a214f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6bcc7c54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