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f61dd4783a43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97fe8dd7b64bd3"/>
  </p:sldMasterIdLst>
  <p:sldIdLst>
    <p:sldId xmlns:r="http://schemas.openxmlformats.org/officeDocument/2006/relationships" id="256" r:id="Rd967a1ba548243a1"/>
    <p:sldId xmlns:r="http://schemas.openxmlformats.org/officeDocument/2006/relationships" id="257" r:id="R48f05b2dfdf94968"/>
    <p:sldId xmlns:r="http://schemas.openxmlformats.org/officeDocument/2006/relationships" id="258" r:id="Rf6445140cf0c4447"/>
    <p:sldId xmlns:r="http://schemas.openxmlformats.org/officeDocument/2006/relationships" id="259" r:id="R6e97f497e2294ef7"/>
    <p:sldId xmlns:r="http://schemas.openxmlformats.org/officeDocument/2006/relationships" id="260" r:id="R2feb4100298447a9"/>
    <p:sldId xmlns:r="http://schemas.openxmlformats.org/officeDocument/2006/relationships" id="261" r:id="R7a45012a4c104b40"/>
    <p:sldId xmlns:r="http://schemas.openxmlformats.org/officeDocument/2006/relationships" id="262" r:id="Re728432e1d2044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97fe8dd7b64bd3" /><Relationship Type="http://schemas.openxmlformats.org/officeDocument/2006/relationships/slide" Target="/ppt/slides/slide1.xml" Id="Rd967a1ba548243a1" /><Relationship Type="http://schemas.openxmlformats.org/officeDocument/2006/relationships/slide" Target="/ppt/slides/slide2.xml" Id="R48f05b2dfdf94968" /><Relationship Type="http://schemas.openxmlformats.org/officeDocument/2006/relationships/slide" Target="/ppt/slides/slide3.xml" Id="Rf6445140cf0c4447" /><Relationship Type="http://schemas.openxmlformats.org/officeDocument/2006/relationships/slide" Target="/ppt/slides/slide4.xml" Id="R6e97f497e2294ef7" /><Relationship Type="http://schemas.openxmlformats.org/officeDocument/2006/relationships/slide" Target="/ppt/slides/slide5.xml" Id="R2feb4100298447a9" /><Relationship Type="http://schemas.openxmlformats.org/officeDocument/2006/relationships/slide" Target="/ppt/slides/slide6.xml" Id="R7a45012a4c104b40" /><Relationship Type="http://schemas.openxmlformats.org/officeDocument/2006/relationships/slide" Target="/ppt/slides/slide7.xml" Id="Re728432e1d2044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33ac064c0c4f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dfed3e84e4d85" /><Relationship Type="http://schemas.openxmlformats.org/officeDocument/2006/relationships/theme" Target="/ppt/slideMasters/theme/theme1.xml" Id="R302dec6be8c840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ddfed3e84e4d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2aa2bf77b4d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59309469948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7bcfaf7eb4c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b81a717454b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c51ee7f4b4b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c02bbecb64b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c43ac2c0a4e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KONTADO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KONTADO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KONTADO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KONTADO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KONTADO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KONTADO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8 880 303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1 685 422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1 348 894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271 883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2 285 937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KONTADO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CST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KONTADO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Hystadvegen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996 247 406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KONTADO AS</a:t>
            </a:r>
          </a:p>
        </p:txBody>
      </p:sp>
    </p:spTree>
  </p:cSld>
  <p:clrMapOvr>
    <a:masterClrMapping xmlns:a="http://schemas.openxmlformats.org/drawingml/2006/main"/>
  </p:clrMapOvr>
</p:sld>
</file>