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22d1170e2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e5c2045724038"/>
  </p:sldMasterIdLst>
  <p:sldIdLst>
    <p:sldId xmlns:r="http://schemas.openxmlformats.org/officeDocument/2006/relationships" id="256" r:id="R16cfe84c62cd4b1c"/>
    <p:sldId xmlns:r="http://schemas.openxmlformats.org/officeDocument/2006/relationships" id="257" r:id="R5b08dcefd9b24100"/>
    <p:sldId xmlns:r="http://schemas.openxmlformats.org/officeDocument/2006/relationships" id="258" r:id="R9d2be1dbd61e4d79"/>
    <p:sldId xmlns:r="http://schemas.openxmlformats.org/officeDocument/2006/relationships" id="259" r:id="R2570ea69314447d7"/>
    <p:sldId xmlns:r="http://schemas.openxmlformats.org/officeDocument/2006/relationships" id="260" r:id="Rc8f2356784a34968"/>
    <p:sldId xmlns:r="http://schemas.openxmlformats.org/officeDocument/2006/relationships" id="261" r:id="R9a3a49daeb014e76"/>
    <p:sldId xmlns:r="http://schemas.openxmlformats.org/officeDocument/2006/relationships" id="262" r:id="Rfeb882d66c0e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e5c2045724038" /><Relationship Type="http://schemas.openxmlformats.org/officeDocument/2006/relationships/slide" Target="/ppt/slides/slide1.xml" Id="R16cfe84c62cd4b1c" /><Relationship Type="http://schemas.openxmlformats.org/officeDocument/2006/relationships/slide" Target="/ppt/slides/slide2.xml" Id="R5b08dcefd9b24100" /><Relationship Type="http://schemas.openxmlformats.org/officeDocument/2006/relationships/slide" Target="/ppt/slides/slide3.xml" Id="R9d2be1dbd61e4d79" /><Relationship Type="http://schemas.openxmlformats.org/officeDocument/2006/relationships/slide" Target="/ppt/slides/slide4.xml" Id="R2570ea69314447d7" /><Relationship Type="http://schemas.openxmlformats.org/officeDocument/2006/relationships/slide" Target="/ppt/slides/slide5.xml" Id="Rc8f2356784a34968" /><Relationship Type="http://schemas.openxmlformats.org/officeDocument/2006/relationships/slide" Target="/ppt/slides/slide6.xml" Id="R9a3a49daeb014e76" /><Relationship Type="http://schemas.openxmlformats.org/officeDocument/2006/relationships/slide" Target="/ppt/slides/slide7.xml" Id="Rfeb882d66c0e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bb25356ea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0d90dbba4776" /><Relationship Type="http://schemas.openxmlformats.org/officeDocument/2006/relationships/theme" Target="/ppt/slideMasters/theme/theme1.xml" Id="R32a986e5c1df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e0d90dbba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43584ec23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38bb5694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56ab8454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16edd4d86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1fbdcb5b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b400a39d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80a00575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