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0e74ebe94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ef39de3ba4486"/>
  </p:sldMasterIdLst>
  <p:sldIdLst>
    <p:sldId xmlns:r="http://schemas.openxmlformats.org/officeDocument/2006/relationships" id="256" r:id="R31963f1746524d53"/>
    <p:sldId xmlns:r="http://schemas.openxmlformats.org/officeDocument/2006/relationships" id="257" r:id="R4589112c9b1d42db"/>
    <p:sldId xmlns:r="http://schemas.openxmlformats.org/officeDocument/2006/relationships" id="258" r:id="R0aa1ddb0ad3f4a78"/>
    <p:sldId xmlns:r="http://schemas.openxmlformats.org/officeDocument/2006/relationships" id="259" r:id="Rc0b06ca453584c8d"/>
    <p:sldId xmlns:r="http://schemas.openxmlformats.org/officeDocument/2006/relationships" id="260" r:id="R322e7aa4b5b044cc"/>
    <p:sldId xmlns:r="http://schemas.openxmlformats.org/officeDocument/2006/relationships" id="261" r:id="R5df7819e9db3485a"/>
    <p:sldId xmlns:r="http://schemas.openxmlformats.org/officeDocument/2006/relationships" id="262" r:id="Reddc42709ba4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ef39de3ba4486" /><Relationship Type="http://schemas.openxmlformats.org/officeDocument/2006/relationships/slide" Target="/ppt/slides/slide1.xml" Id="R31963f1746524d53" /><Relationship Type="http://schemas.openxmlformats.org/officeDocument/2006/relationships/slide" Target="/ppt/slides/slide2.xml" Id="R4589112c9b1d42db" /><Relationship Type="http://schemas.openxmlformats.org/officeDocument/2006/relationships/slide" Target="/ppt/slides/slide3.xml" Id="R0aa1ddb0ad3f4a78" /><Relationship Type="http://schemas.openxmlformats.org/officeDocument/2006/relationships/slide" Target="/ppt/slides/slide4.xml" Id="Rc0b06ca453584c8d" /><Relationship Type="http://schemas.openxmlformats.org/officeDocument/2006/relationships/slide" Target="/ppt/slides/slide5.xml" Id="R322e7aa4b5b044cc" /><Relationship Type="http://schemas.openxmlformats.org/officeDocument/2006/relationships/slide" Target="/ppt/slides/slide6.xml" Id="R5df7819e9db3485a" /><Relationship Type="http://schemas.openxmlformats.org/officeDocument/2006/relationships/slide" Target="/ppt/slides/slide7.xml" Id="Reddc42709ba4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50f73e41b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b8b040f0d44e0" /><Relationship Type="http://schemas.openxmlformats.org/officeDocument/2006/relationships/theme" Target="/ppt/slideMasters/theme/theme1.xml" Id="Rbf7affaf4fc542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b8b040f0d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f1a219f85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bb28e17fb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ab80345cc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26ae7aa4e4a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da098ffc74a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b160afe9d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76449070644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KRH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18 271 239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72 020 416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76 111 549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ROALD HOLMØY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8407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996 262 774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