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18dd9dd6a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5831f1f49447a"/>
  </p:sldMasterIdLst>
  <p:sldIdLst>
    <p:sldId xmlns:r="http://schemas.openxmlformats.org/officeDocument/2006/relationships" id="256" r:id="Re6491fac6e814b71"/>
    <p:sldId xmlns:r="http://schemas.openxmlformats.org/officeDocument/2006/relationships" id="257" r:id="R7c6c21dea6a04e92"/>
    <p:sldId xmlns:r="http://schemas.openxmlformats.org/officeDocument/2006/relationships" id="258" r:id="R0120a0b5af1c4a90"/>
    <p:sldId xmlns:r="http://schemas.openxmlformats.org/officeDocument/2006/relationships" id="259" r:id="R4bf5ebe177ec4afd"/>
    <p:sldId xmlns:r="http://schemas.openxmlformats.org/officeDocument/2006/relationships" id="260" r:id="R8a91552b895741de"/>
    <p:sldId xmlns:r="http://schemas.openxmlformats.org/officeDocument/2006/relationships" id="261" r:id="R28284384aa37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5831f1f49447a" /><Relationship Type="http://schemas.openxmlformats.org/officeDocument/2006/relationships/slide" Target="/ppt/slides/slide1.xml" Id="Re6491fac6e814b71" /><Relationship Type="http://schemas.openxmlformats.org/officeDocument/2006/relationships/slide" Target="/ppt/slides/slide2.xml" Id="R7c6c21dea6a04e92" /><Relationship Type="http://schemas.openxmlformats.org/officeDocument/2006/relationships/slide" Target="/ppt/slides/slide3.xml" Id="R0120a0b5af1c4a90" /><Relationship Type="http://schemas.openxmlformats.org/officeDocument/2006/relationships/slide" Target="/ppt/slides/slide4.xml" Id="R4bf5ebe177ec4afd" /><Relationship Type="http://schemas.openxmlformats.org/officeDocument/2006/relationships/slide" Target="/ppt/slides/slide5.xml" Id="R8a91552b895741de" /><Relationship Type="http://schemas.openxmlformats.org/officeDocument/2006/relationships/slide" Target="/ppt/slides/slide6.xml" Id="R28284384aa37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f9e664e99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89bb95508470a" /><Relationship Type="http://schemas.openxmlformats.org/officeDocument/2006/relationships/theme" Target="/ppt/slideMasters/theme/theme1.xml" Id="Re60b8c4a2700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89bb9550847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e166924d7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274228b1b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9933c611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576b78df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9ff96c96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4a9be3307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