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a139fc3f1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e98a1051b406f"/>
  </p:sldMasterIdLst>
  <p:sldIdLst>
    <p:sldId xmlns:r="http://schemas.openxmlformats.org/officeDocument/2006/relationships" id="256" r:id="Rcd60bf5da0d84778"/>
    <p:sldId xmlns:r="http://schemas.openxmlformats.org/officeDocument/2006/relationships" id="257" r:id="Rcb1059b117ec416a"/>
    <p:sldId xmlns:r="http://schemas.openxmlformats.org/officeDocument/2006/relationships" id="258" r:id="R1826a0a5dfb64687"/>
    <p:sldId xmlns:r="http://schemas.openxmlformats.org/officeDocument/2006/relationships" id="259" r:id="R24d0a6dafd9747a1"/>
    <p:sldId xmlns:r="http://schemas.openxmlformats.org/officeDocument/2006/relationships" id="260" r:id="R3ce81911c6ce4e79"/>
    <p:sldId xmlns:r="http://schemas.openxmlformats.org/officeDocument/2006/relationships" id="261" r:id="R14f19e9ce27045ca"/>
    <p:sldId xmlns:r="http://schemas.openxmlformats.org/officeDocument/2006/relationships" id="262" r:id="Ra9608ab6d752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e98a1051b406f" /><Relationship Type="http://schemas.openxmlformats.org/officeDocument/2006/relationships/slide" Target="/ppt/slides/slide1.xml" Id="Rcd60bf5da0d84778" /><Relationship Type="http://schemas.openxmlformats.org/officeDocument/2006/relationships/slide" Target="/ppt/slides/slide2.xml" Id="Rcb1059b117ec416a" /><Relationship Type="http://schemas.openxmlformats.org/officeDocument/2006/relationships/slide" Target="/ppt/slides/slide3.xml" Id="R1826a0a5dfb64687" /><Relationship Type="http://schemas.openxmlformats.org/officeDocument/2006/relationships/slide" Target="/ppt/slides/slide4.xml" Id="R24d0a6dafd9747a1" /><Relationship Type="http://schemas.openxmlformats.org/officeDocument/2006/relationships/slide" Target="/ppt/slides/slide5.xml" Id="R3ce81911c6ce4e79" /><Relationship Type="http://schemas.openxmlformats.org/officeDocument/2006/relationships/slide" Target="/ppt/slides/slide6.xml" Id="R14f19e9ce27045ca" /><Relationship Type="http://schemas.openxmlformats.org/officeDocument/2006/relationships/slide" Target="/ppt/slides/slide7.xml" Id="Ra9608ab6d752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f379b094a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b24183ff4ee9" /><Relationship Type="http://schemas.openxmlformats.org/officeDocument/2006/relationships/theme" Target="/ppt/slideMasters/theme/theme1.xml" Id="R25f7bd2d1dfb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db24183ff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dd292a5d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8c6f2598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17e78f16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3977ab7f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c74027ff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583a5b29d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a9e6cda0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SCHIBSTED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SCHIBSTED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14 179 000 000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