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bf4746492e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5dd6ea8f54eb0"/>
  </p:sldMasterIdLst>
  <p:sldIdLst>
    <p:sldId xmlns:r="http://schemas.openxmlformats.org/officeDocument/2006/relationships" id="256" r:id="Rd51259e3f0944722"/>
    <p:sldId xmlns:r="http://schemas.openxmlformats.org/officeDocument/2006/relationships" id="257" r:id="R027e0b98567241d5"/>
    <p:sldId xmlns:r="http://schemas.openxmlformats.org/officeDocument/2006/relationships" id="258" r:id="R19b1ac8522c840c8"/>
    <p:sldId xmlns:r="http://schemas.openxmlformats.org/officeDocument/2006/relationships" id="259" r:id="R99f968c98eee48cb"/>
    <p:sldId xmlns:r="http://schemas.openxmlformats.org/officeDocument/2006/relationships" id="260" r:id="Rfc986ec8c538485f"/>
    <p:sldId xmlns:r="http://schemas.openxmlformats.org/officeDocument/2006/relationships" id="261" r:id="Rfabebc8c21a44d07"/>
    <p:sldId xmlns:r="http://schemas.openxmlformats.org/officeDocument/2006/relationships" id="262" r:id="R650301a26e7c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5dd6ea8f54eb0" /><Relationship Type="http://schemas.openxmlformats.org/officeDocument/2006/relationships/slide" Target="/ppt/slides/slide1.xml" Id="Rd51259e3f0944722" /><Relationship Type="http://schemas.openxmlformats.org/officeDocument/2006/relationships/slide" Target="/ppt/slides/slide2.xml" Id="R027e0b98567241d5" /><Relationship Type="http://schemas.openxmlformats.org/officeDocument/2006/relationships/slide" Target="/ppt/slides/slide3.xml" Id="R19b1ac8522c840c8" /><Relationship Type="http://schemas.openxmlformats.org/officeDocument/2006/relationships/slide" Target="/ppt/slides/slide4.xml" Id="R99f968c98eee48cb" /><Relationship Type="http://schemas.openxmlformats.org/officeDocument/2006/relationships/slide" Target="/ppt/slides/slide5.xml" Id="Rfc986ec8c538485f" /><Relationship Type="http://schemas.openxmlformats.org/officeDocument/2006/relationships/slide" Target="/ppt/slides/slide6.xml" Id="Rfabebc8c21a44d07" /><Relationship Type="http://schemas.openxmlformats.org/officeDocument/2006/relationships/slide" Target="/ppt/slides/slide7.xml" Id="R650301a26e7c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08eeaeb5249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c3b5896a64404" /><Relationship Type="http://schemas.openxmlformats.org/officeDocument/2006/relationships/theme" Target="/ppt/slideMasters/theme/theme1.xml" Id="R7062e477540b44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0c3b5896a644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595db3432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abe77649e4a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c99ebdd3043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24f19c0cf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401f36b0d4f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0181c0a2442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ff3f8e73a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FDN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FDN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1 410 833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DOKK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