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32361be9a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5b39289c44f17"/>
  </p:sldMasterIdLst>
  <p:sldIdLst>
    <p:sldId xmlns:r="http://schemas.openxmlformats.org/officeDocument/2006/relationships" id="256" r:id="R4dd0b3f8e14b469b"/>
    <p:sldId xmlns:r="http://schemas.openxmlformats.org/officeDocument/2006/relationships" id="257" r:id="Rc1a9519f245d4f67"/>
    <p:sldId xmlns:r="http://schemas.openxmlformats.org/officeDocument/2006/relationships" id="258" r:id="R2d1f07aa389c4c44"/>
    <p:sldId xmlns:r="http://schemas.openxmlformats.org/officeDocument/2006/relationships" id="259" r:id="R5b4f849d4e35407e"/>
    <p:sldId xmlns:r="http://schemas.openxmlformats.org/officeDocument/2006/relationships" id="260" r:id="R1ab50527a23f4404"/>
    <p:sldId xmlns:r="http://schemas.openxmlformats.org/officeDocument/2006/relationships" id="261" r:id="R7a5530c2f47d4ad3"/>
    <p:sldId xmlns:r="http://schemas.openxmlformats.org/officeDocument/2006/relationships" id="262" r:id="Rdfaac6c9ae18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5b39289c44f17" /><Relationship Type="http://schemas.openxmlformats.org/officeDocument/2006/relationships/slide" Target="/ppt/slides/slide1.xml" Id="R4dd0b3f8e14b469b" /><Relationship Type="http://schemas.openxmlformats.org/officeDocument/2006/relationships/slide" Target="/ppt/slides/slide2.xml" Id="Rc1a9519f245d4f67" /><Relationship Type="http://schemas.openxmlformats.org/officeDocument/2006/relationships/slide" Target="/ppt/slides/slide3.xml" Id="R2d1f07aa389c4c44" /><Relationship Type="http://schemas.openxmlformats.org/officeDocument/2006/relationships/slide" Target="/ppt/slides/slide4.xml" Id="R5b4f849d4e35407e" /><Relationship Type="http://schemas.openxmlformats.org/officeDocument/2006/relationships/slide" Target="/ppt/slides/slide5.xml" Id="R1ab50527a23f4404" /><Relationship Type="http://schemas.openxmlformats.org/officeDocument/2006/relationships/slide" Target="/ppt/slides/slide6.xml" Id="R7a5530c2f47d4ad3" /><Relationship Type="http://schemas.openxmlformats.org/officeDocument/2006/relationships/slide" Target="/ppt/slides/slide7.xml" Id="Rdfaac6c9ae18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b8366d8d6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9529aa4104a8c" /><Relationship Type="http://schemas.openxmlformats.org/officeDocument/2006/relationships/theme" Target="/ppt/slideMasters/theme/theme1.xml" Id="Re01bbae56d4145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c9529aa4104a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67141fbba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8d3c9401e44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4ec4362744c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e577764944a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d41d4ee1f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b396d3b0e4f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406be356c49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HAUGSBU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HAUGSBU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7 404 197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7 451 372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MARIT HAUGE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MARIT HAUGE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INGVAR HAUGE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Svehaug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996 336 271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HAUGSBU AS</a:t>
            </a:r>
          </a:p>
        </p:txBody>
      </p:sp>
    </p:spTree>
  </p:cSld>
  <p:clrMapOvr>
    <a:masterClrMapping xmlns:a="http://schemas.openxmlformats.org/drawingml/2006/main"/>
  </p:clrMapOvr>
</p:sld>
</file>