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7cac818d5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c8be5fffe4f81"/>
  </p:sldMasterIdLst>
  <p:sldIdLst>
    <p:sldId xmlns:r="http://schemas.openxmlformats.org/officeDocument/2006/relationships" id="256" r:id="Rcd33154842fb4c2b"/>
    <p:sldId xmlns:r="http://schemas.openxmlformats.org/officeDocument/2006/relationships" id="257" r:id="R7c3ab17b542c4668"/>
    <p:sldId xmlns:r="http://schemas.openxmlformats.org/officeDocument/2006/relationships" id="258" r:id="R7fba8872adac4190"/>
    <p:sldId xmlns:r="http://schemas.openxmlformats.org/officeDocument/2006/relationships" id="259" r:id="Rabffad08cc2f42a4"/>
    <p:sldId xmlns:r="http://schemas.openxmlformats.org/officeDocument/2006/relationships" id="260" r:id="R145b6365b7f6427c"/>
    <p:sldId xmlns:r="http://schemas.openxmlformats.org/officeDocument/2006/relationships" id="261" r:id="R1d341187523f4ab2"/>
    <p:sldId xmlns:r="http://schemas.openxmlformats.org/officeDocument/2006/relationships" id="262" r:id="Rfda891ddd12a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c8be5fffe4f81" /><Relationship Type="http://schemas.openxmlformats.org/officeDocument/2006/relationships/slide" Target="/ppt/slides/slide1.xml" Id="Rcd33154842fb4c2b" /><Relationship Type="http://schemas.openxmlformats.org/officeDocument/2006/relationships/slide" Target="/ppt/slides/slide2.xml" Id="R7c3ab17b542c4668" /><Relationship Type="http://schemas.openxmlformats.org/officeDocument/2006/relationships/slide" Target="/ppt/slides/slide3.xml" Id="R7fba8872adac4190" /><Relationship Type="http://schemas.openxmlformats.org/officeDocument/2006/relationships/slide" Target="/ppt/slides/slide4.xml" Id="Rabffad08cc2f42a4" /><Relationship Type="http://schemas.openxmlformats.org/officeDocument/2006/relationships/slide" Target="/ppt/slides/slide5.xml" Id="R145b6365b7f6427c" /><Relationship Type="http://schemas.openxmlformats.org/officeDocument/2006/relationships/slide" Target="/ppt/slides/slide6.xml" Id="R1d341187523f4ab2" /><Relationship Type="http://schemas.openxmlformats.org/officeDocument/2006/relationships/slide" Target="/ppt/slides/slide7.xml" Id="Rfda891ddd12a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d6e702b45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5fddbf534174" /><Relationship Type="http://schemas.openxmlformats.org/officeDocument/2006/relationships/theme" Target="/ppt/slideMasters/theme/theme1.xml" Id="R84c3934cf805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a5fddbf53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b24204ba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edc042eab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96d9a64c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80a59b000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156727d2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faa6cbc6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abadca6a0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JESH INVEST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15 660 485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JANNE 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ESPEN KITTELSEN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STINE KITTELSEN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v/Janne Heggtveit, Sam Eydes gate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