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4c9f7ef8a46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2b91bf22f4544"/>
  </p:sldMasterIdLst>
  <p:sldIdLst>
    <p:sldId xmlns:r="http://schemas.openxmlformats.org/officeDocument/2006/relationships" id="256" r:id="Rf6edaf22ca174d4b"/>
    <p:sldId xmlns:r="http://schemas.openxmlformats.org/officeDocument/2006/relationships" id="257" r:id="R79dde48a965b4557"/>
    <p:sldId xmlns:r="http://schemas.openxmlformats.org/officeDocument/2006/relationships" id="258" r:id="R3fe65be480e944ad"/>
    <p:sldId xmlns:r="http://schemas.openxmlformats.org/officeDocument/2006/relationships" id="259" r:id="Ra6e43c69ef424c36"/>
    <p:sldId xmlns:r="http://schemas.openxmlformats.org/officeDocument/2006/relationships" id="260" r:id="R49ac8cc93210435a"/>
    <p:sldId xmlns:r="http://schemas.openxmlformats.org/officeDocument/2006/relationships" id="261" r:id="R5283217e753445db"/>
    <p:sldId xmlns:r="http://schemas.openxmlformats.org/officeDocument/2006/relationships" id="262" r:id="R9ba9fc21fe1f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2b91bf22f4544" /><Relationship Type="http://schemas.openxmlformats.org/officeDocument/2006/relationships/slide" Target="/ppt/slides/slide1.xml" Id="Rf6edaf22ca174d4b" /><Relationship Type="http://schemas.openxmlformats.org/officeDocument/2006/relationships/slide" Target="/ppt/slides/slide2.xml" Id="R79dde48a965b4557" /><Relationship Type="http://schemas.openxmlformats.org/officeDocument/2006/relationships/slide" Target="/ppt/slides/slide3.xml" Id="R3fe65be480e944ad" /><Relationship Type="http://schemas.openxmlformats.org/officeDocument/2006/relationships/slide" Target="/ppt/slides/slide4.xml" Id="Ra6e43c69ef424c36" /><Relationship Type="http://schemas.openxmlformats.org/officeDocument/2006/relationships/slide" Target="/ppt/slides/slide5.xml" Id="R49ac8cc93210435a" /><Relationship Type="http://schemas.openxmlformats.org/officeDocument/2006/relationships/slide" Target="/ppt/slides/slide6.xml" Id="R5283217e753445db" /><Relationship Type="http://schemas.openxmlformats.org/officeDocument/2006/relationships/slide" Target="/ppt/slides/slide7.xml" Id="R9ba9fc21fe1f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91a258675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22ecf29444cc9" /><Relationship Type="http://schemas.openxmlformats.org/officeDocument/2006/relationships/theme" Target="/ppt/slideMasters/theme/theme1.xml" Id="R3b67039c7916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22ecf2944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b396801de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6b23d0718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4ff7f0d5c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f05278c9f4f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2b969c8fe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b96e83498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3ac482f05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O. LØSETH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O. LØSETH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14 947 000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ODDVAR LØSETH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HILDE SOLBERG LØSETH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geir.loseth@stokke.com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