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87d690e3a845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c61c22fac04d89"/>
  </p:sldMasterIdLst>
  <p:sldIdLst>
    <p:sldId xmlns:r="http://schemas.openxmlformats.org/officeDocument/2006/relationships" id="256" r:id="R9619428347914783"/>
    <p:sldId xmlns:r="http://schemas.openxmlformats.org/officeDocument/2006/relationships" id="257" r:id="R8f2ad8b4e9b84a63"/>
    <p:sldId xmlns:r="http://schemas.openxmlformats.org/officeDocument/2006/relationships" id="258" r:id="R1d34f336732d47b1"/>
    <p:sldId xmlns:r="http://schemas.openxmlformats.org/officeDocument/2006/relationships" id="259" r:id="R0017969097b94a82"/>
    <p:sldId xmlns:r="http://schemas.openxmlformats.org/officeDocument/2006/relationships" id="260" r:id="R54d8510e54014fb0"/>
    <p:sldId xmlns:r="http://schemas.openxmlformats.org/officeDocument/2006/relationships" id="261" r:id="R52bbd5d272204e64"/>
    <p:sldId xmlns:r="http://schemas.openxmlformats.org/officeDocument/2006/relationships" id="262" r:id="R9e429dcbd53142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c61c22fac04d89" /><Relationship Type="http://schemas.openxmlformats.org/officeDocument/2006/relationships/slide" Target="/ppt/slides/slide1.xml" Id="R9619428347914783" /><Relationship Type="http://schemas.openxmlformats.org/officeDocument/2006/relationships/slide" Target="/ppt/slides/slide2.xml" Id="R8f2ad8b4e9b84a63" /><Relationship Type="http://schemas.openxmlformats.org/officeDocument/2006/relationships/slide" Target="/ppt/slides/slide3.xml" Id="R1d34f336732d47b1" /><Relationship Type="http://schemas.openxmlformats.org/officeDocument/2006/relationships/slide" Target="/ppt/slides/slide4.xml" Id="R0017969097b94a82" /><Relationship Type="http://schemas.openxmlformats.org/officeDocument/2006/relationships/slide" Target="/ppt/slides/slide5.xml" Id="R54d8510e54014fb0" /><Relationship Type="http://schemas.openxmlformats.org/officeDocument/2006/relationships/slide" Target="/ppt/slides/slide6.xml" Id="R52bbd5d272204e64" /><Relationship Type="http://schemas.openxmlformats.org/officeDocument/2006/relationships/slide" Target="/ppt/slides/slide7.xml" Id="R9e429dcbd53142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ab9e65422c41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74d9e0a0b4edc" /><Relationship Type="http://schemas.openxmlformats.org/officeDocument/2006/relationships/theme" Target="/ppt/slideMasters/theme/theme1.xml" Id="R6b4744de42ec42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c74d9e0a0b4e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32bac85d34e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de15d3a334f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6d3d4085a40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735c265a24e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712b983b34e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19f9bf5d74b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e2d781a0d4f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STUMPF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STUMPF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7 161 895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18 631 407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64 273 431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STUMPF ROLF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Torridalsveien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996 348 105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