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60821ecb4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0efcfd1374fd9"/>
  </p:sldMasterIdLst>
  <p:sldIdLst>
    <p:sldId xmlns:r="http://schemas.openxmlformats.org/officeDocument/2006/relationships" id="256" r:id="R1bf263bc03a64cbd"/>
    <p:sldId xmlns:r="http://schemas.openxmlformats.org/officeDocument/2006/relationships" id="257" r:id="Rb7f13bb1a3dc498e"/>
    <p:sldId xmlns:r="http://schemas.openxmlformats.org/officeDocument/2006/relationships" id="258" r:id="Rfce4f1ec845d4eae"/>
    <p:sldId xmlns:r="http://schemas.openxmlformats.org/officeDocument/2006/relationships" id="259" r:id="R4a57936e253c4ac1"/>
    <p:sldId xmlns:r="http://schemas.openxmlformats.org/officeDocument/2006/relationships" id="260" r:id="Reb2e7085bffd40f1"/>
    <p:sldId xmlns:r="http://schemas.openxmlformats.org/officeDocument/2006/relationships" id="261" r:id="R08fe3561206f450e"/>
    <p:sldId xmlns:r="http://schemas.openxmlformats.org/officeDocument/2006/relationships" id="262" r:id="R29d7fa1ca82d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0efcfd1374fd9" /><Relationship Type="http://schemas.openxmlformats.org/officeDocument/2006/relationships/slide" Target="/ppt/slides/slide1.xml" Id="R1bf263bc03a64cbd" /><Relationship Type="http://schemas.openxmlformats.org/officeDocument/2006/relationships/slide" Target="/ppt/slides/slide2.xml" Id="Rb7f13bb1a3dc498e" /><Relationship Type="http://schemas.openxmlformats.org/officeDocument/2006/relationships/slide" Target="/ppt/slides/slide3.xml" Id="Rfce4f1ec845d4eae" /><Relationship Type="http://schemas.openxmlformats.org/officeDocument/2006/relationships/slide" Target="/ppt/slides/slide4.xml" Id="R4a57936e253c4ac1" /><Relationship Type="http://schemas.openxmlformats.org/officeDocument/2006/relationships/slide" Target="/ppt/slides/slide5.xml" Id="Reb2e7085bffd40f1" /><Relationship Type="http://schemas.openxmlformats.org/officeDocument/2006/relationships/slide" Target="/ppt/slides/slide6.xml" Id="R08fe3561206f450e" /><Relationship Type="http://schemas.openxmlformats.org/officeDocument/2006/relationships/slide" Target="/ppt/slides/slide7.xml" Id="R29d7fa1ca82d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4551663644f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c9a415f44011" /><Relationship Type="http://schemas.openxmlformats.org/officeDocument/2006/relationships/theme" Target="/ppt/slideMasters/theme/theme1.xml" Id="Rb87783ba7eaa4e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35c9a415f4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7d450dc0c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04eb0a2ee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4c07d4103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eb50ee486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3db9ab0a4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13bdba67d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384dfd928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TVEDT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Vågsmarka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996 379 531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TVEDT HOLDING AS</a:t>
            </a:r>
          </a:p>
        </p:txBody>
      </p:sp>
    </p:spTree>
  </p:cSld>
  <p:clrMapOvr>
    <a:masterClrMapping xmlns:a="http://schemas.openxmlformats.org/drawingml/2006/main"/>
  </p:clrMapOvr>
</p:sld>
</file>