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640dd8a8d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a307a1dd345b1"/>
  </p:sldMasterIdLst>
  <p:sldIdLst>
    <p:sldId xmlns:r="http://schemas.openxmlformats.org/officeDocument/2006/relationships" id="256" r:id="Re9d8221bc5a34058"/>
    <p:sldId xmlns:r="http://schemas.openxmlformats.org/officeDocument/2006/relationships" id="257" r:id="Rf67a231789bf46a7"/>
    <p:sldId xmlns:r="http://schemas.openxmlformats.org/officeDocument/2006/relationships" id="258" r:id="Ra406f0f5117b4133"/>
    <p:sldId xmlns:r="http://schemas.openxmlformats.org/officeDocument/2006/relationships" id="259" r:id="Rf8cf3b9c62d248c0"/>
    <p:sldId xmlns:r="http://schemas.openxmlformats.org/officeDocument/2006/relationships" id="260" r:id="R4535857130284ba9"/>
    <p:sldId xmlns:r="http://schemas.openxmlformats.org/officeDocument/2006/relationships" id="261" r:id="R948dee30456a4e29"/>
    <p:sldId xmlns:r="http://schemas.openxmlformats.org/officeDocument/2006/relationships" id="262" r:id="Rf473b228edb5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a307a1dd345b1" /><Relationship Type="http://schemas.openxmlformats.org/officeDocument/2006/relationships/slide" Target="/ppt/slides/slide1.xml" Id="Re9d8221bc5a34058" /><Relationship Type="http://schemas.openxmlformats.org/officeDocument/2006/relationships/slide" Target="/ppt/slides/slide2.xml" Id="Rf67a231789bf46a7" /><Relationship Type="http://schemas.openxmlformats.org/officeDocument/2006/relationships/slide" Target="/ppt/slides/slide3.xml" Id="Ra406f0f5117b4133" /><Relationship Type="http://schemas.openxmlformats.org/officeDocument/2006/relationships/slide" Target="/ppt/slides/slide4.xml" Id="Rf8cf3b9c62d248c0" /><Relationship Type="http://schemas.openxmlformats.org/officeDocument/2006/relationships/slide" Target="/ppt/slides/slide5.xml" Id="R4535857130284ba9" /><Relationship Type="http://schemas.openxmlformats.org/officeDocument/2006/relationships/slide" Target="/ppt/slides/slide6.xml" Id="R948dee30456a4e29" /><Relationship Type="http://schemas.openxmlformats.org/officeDocument/2006/relationships/slide" Target="/ppt/slides/slide7.xml" Id="Rf473b228edb5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4ef28bdbe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0328624a14432" /><Relationship Type="http://schemas.openxmlformats.org/officeDocument/2006/relationships/theme" Target="/ppt/slideMasters/theme/theme1.xml" Id="R30f8a151bd4f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0328624a1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9a13c39aa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75c1a46dc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821e42cf3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fb8f2c40f4e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83f25f1ce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5f450fc4e4b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8a8ea567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SMM HOLDING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−156 137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859 363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SIGVARD MICHAEL MADSEN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sigvard@tysnesbolig.no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996 379 558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