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9466f2996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3de1cb95e4461"/>
  </p:sldMasterIdLst>
  <p:sldIdLst>
    <p:sldId xmlns:r="http://schemas.openxmlformats.org/officeDocument/2006/relationships" id="256" r:id="R3bff1184db5e48b6"/>
    <p:sldId xmlns:r="http://schemas.openxmlformats.org/officeDocument/2006/relationships" id="257" r:id="R011e3b5eccdb4902"/>
    <p:sldId xmlns:r="http://schemas.openxmlformats.org/officeDocument/2006/relationships" id="258" r:id="R7076c6d025f84fdd"/>
    <p:sldId xmlns:r="http://schemas.openxmlformats.org/officeDocument/2006/relationships" id="259" r:id="Rdce3cfcfae0a4b09"/>
    <p:sldId xmlns:r="http://schemas.openxmlformats.org/officeDocument/2006/relationships" id="260" r:id="R5899906eab1547a8"/>
    <p:sldId xmlns:r="http://schemas.openxmlformats.org/officeDocument/2006/relationships" id="261" r:id="Re1f7c827d17045b9"/>
    <p:sldId xmlns:r="http://schemas.openxmlformats.org/officeDocument/2006/relationships" id="262" r:id="Rb7fcb35256094d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3de1cb95e4461" /><Relationship Type="http://schemas.openxmlformats.org/officeDocument/2006/relationships/slide" Target="/ppt/slides/slide1.xml" Id="R3bff1184db5e48b6" /><Relationship Type="http://schemas.openxmlformats.org/officeDocument/2006/relationships/slide" Target="/ppt/slides/slide2.xml" Id="R011e3b5eccdb4902" /><Relationship Type="http://schemas.openxmlformats.org/officeDocument/2006/relationships/slide" Target="/ppt/slides/slide3.xml" Id="R7076c6d025f84fdd" /><Relationship Type="http://schemas.openxmlformats.org/officeDocument/2006/relationships/slide" Target="/ppt/slides/slide4.xml" Id="Rdce3cfcfae0a4b09" /><Relationship Type="http://schemas.openxmlformats.org/officeDocument/2006/relationships/slide" Target="/ppt/slides/slide5.xml" Id="R5899906eab1547a8" /><Relationship Type="http://schemas.openxmlformats.org/officeDocument/2006/relationships/slide" Target="/ppt/slides/slide6.xml" Id="Re1f7c827d17045b9" /><Relationship Type="http://schemas.openxmlformats.org/officeDocument/2006/relationships/slide" Target="/ppt/slides/slide7.xml" Id="Rb7fcb35256094d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12dd547db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41bc0c0d74709" /><Relationship Type="http://schemas.openxmlformats.org/officeDocument/2006/relationships/theme" Target="/ppt/slideMasters/theme/theme1.xml" Id="Rc255af526507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41bc0c0d7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6c8620663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7138e4ee64b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75b9445d7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fc847f1a2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2e0a9f7d1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4774382a54e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f39f49c1b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6 762 209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15 032 611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HAGEN 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Vidar Hagen Øberg, Bolignummer HO801, Ladebekken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vidar@polarkulde.no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996 380 289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