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f32d518d0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89d2e5f3c4307"/>
  </p:sldMasterIdLst>
  <p:sldIdLst>
    <p:sldId xmlns:r="http://schemas.openxmlformats.org/officeDocument/2006/relationships" id="256" r:id="R6b3b8df669204511"/>
    <p:sldId xmlns:r="http://schemas.openxmlformats.org/officeDocument/2006/relationships" id="257" r:id="R5e7edbceb285455c"/>
    <p:sldId xmlns:r="http://schemas.openxmlformats.org/officeDocument/2006/relationships" id="258" r:id="Rb392eac00160428c"/>
    <p:sldId xmlns:r="http://schemas.openxmlformats.org/officeDocument/2006/relationships" id="259" r:id="Rb3c804f6805d4cec"/>
    <p:sldId xmlns:r="http://schemas.openxmlformats.org/officeDocument/2006/relationships" id="260" r:id="Rf585aadb8b854887"/>
    <p:sldId xmlns:r="http://schemas.openxmlformats.org/officeDocument/2006/relationships" id="261" r:id="Rb7c29ed742ae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89d2e5f3c4307" /><Relationship Type="http://schemas.openxmlformats.org/officeDocument/2006/relationships/slide" Target="/ppt/slides/slide1.xml" Id="R6b3b8df669204511" /><Relationship Type="http://schemas.openxmlformats.org/officeDocument/2006/relationships/slide" Target="/ppt/slides/slide2.xml" Id="R5e7edbceb285455c" /><Relationship Type="http://schemas.openxmlformats.org/officeDocument/2006/relationships/slide" Target="/ppt/slides/slide3.xml" Id="Rb392eac00160428c" /><Relationship Type="http://schemas.openxmlformats.org/officeDocument/2006/relationships/slide" Target="/ppt/slides/slide4.xml" Id="Rb3c804f6805d4cec" /><Relationship Type="http://schemas.openxmlformats.org/officeDocument/2006/relationships/slide" Target="/ppt/slides/slide5.xml" Id="Rf585aadb8b854887" /><Relationship Type="http://schemas.openxmlformats.org/officeDocument/2006/relationships/slide" Target="/ppt/slides/slide6.xml" Id="Rb7c29ed742ae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96a513bb4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fc0288f784b0c" /><Relationship Type="http://schemas.openxmlformats.org/officeDocument/2006/relationships/theme" Target="/ppt/slideMasters/theme/theme1.xml" Id="R6e7c8fd1dfc5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fc0288f78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5d2c4f45a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f0acc6da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d278c7e62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16f3c6256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2717c29ef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57f37484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METODISTKIRKEN I NORGE, METODISTKIRKEN I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METODISTKIRKEN I NORGE, METODISTKIRKEN I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3 956 854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−5 888 940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131 801 603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142 239 655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post@oslometodist.no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www.metodistkirkenioslo.no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996 403 882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