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547a1caaf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c57ad1b504ae6"/>
  </p:sldMasterIdLst>
  <p:sldIdLst>
    <p:sldId xmlns:r="http://schemas.openxmlformats.org/officeDocument/2006/relationships" id="256" r:id="R5809c94085b441a6"/>
    <p:sldId xmlns:r="http://schemas.openxmlformats.org/officeDocument/2006/relationships" id="257" r:id="Ree9a95a436bd4c2c"/>
    <p:sldId xmlns:r="http://schemas.openxmlformats.org/officeDocument/2006/relationships" id="258" r:id="Re62edb14158b475f"/>
    <p:sldId xmlns:r="http://schemas.openxmlformats.org/officeDocument/2006/relationships" id="259" r:id="R268a6c580eb240dd"/>
    <p:sldId xmlns:r="http://schemas.openxmlformats.org/officeDocument/2006/relationships" id="260" r:id="R57062ba2af0c4c3b"/>
    <p:sldId xmlns:r="http://schemas.openxmlformats.org/officeDocument/2006/relationships" id="261" r:id="Rba5892c7160542d9"/>
    <p:sldId xmlns:r="http://schemas.openxmlformats.org/officeDocument/2006/relationships" id="262" r:id="R9b4574e89bde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c57ad1b504ae6" /><Relationship Type="http://schemas.openxmlformats.org/officeDocument/2006/relationships/slide" Target="/ppt/slides/slide1.xml" Id="R5809c94085b441a6" /><Relationship Type="http://schemas.openxmlformats.org/officeDocument/2006/relationships/slide" Target="/ppt/slides/slide2.xml" Id="Ree9a95a436bd4c2c" /><Relationship Type="http://schemas.openxmlformats.org/officeDocument/2006/relationships/slide" Target="/ppt/slides/slide3.xml" Id="Re62edb14158b475f" /><Relationship Type="http://schemas.openxmlformats.org/officeDocument/2006/relationships/slide" Target="/ppt/slides/slide4.xml" Id="R268a6c580eb240dd" /><Relationship Type="http://schemas.openxmlformats.org/officeDocument/2006/relationships/slide" Target="/ppt/slides/slide5.xml" Id="R57062ba2af0c4c3b" /><Relationship Type="http://schemas.openxmlformats.org/officeDocument/2006/relationships/slide" Target="/ppt/slides/slide6.xml" Id="Rba5892c7160542d9" /><Relationship Type="http://schemas.openxmlformats.org/officeDocument/2006/relationships/slide" Target="/ppt/slides/slide7.xml" Id="R9b4574e89bde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16345269a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7d9bf164541a7" /><Relationship Type="http://schemas.openxmlformats.org/officeDocument/2006/relationships/theme" Target="/ppt/slideMasters/theme/theme1.xml" Id="R717bcdb07fbf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7d9bf1645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e8f4e00bc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49156a59d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b6cea0f16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f6ffc0f2f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2ddc68216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7dc1bc61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5e3d59706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