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8ab1ae14841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df0ddb9600462b"/>
  </p:sldMasterIdLst>
  <p:sldIdLst>
    <p:sldId xmlns:r="http://schemas.openxmlformats.org/officeDocument/2006/relationships" id="256" r:id="R6ab0b750128f4bd2"/>
    <p:sldId xmlns:r="http://schemas.openxmlformats.org/officeDocument/2006/relationships" id="257" r:id="R9615e9f3b84042cf"/>
    <p:sldId xmlns:r="http://schemas.openxmlformats.org/officeDocument/2006/relationships" id="258" r:id="Re4177d79b97948e7"/>
    <p:sldId xmlns:r="http://schemas.openxmlformats.org/officeDocument/2006/relationships" id="259" r:id="Re32ebe0bfc63435c"/>
    <p:sldId xmlns:r="http://schemas.openxmlformats.org/officeDocument/2006/relationships" id="260" r:id="R8cfd01057056438f"/>
    <p:sldId xmlns:r="http://schemas.openxmlformats.org/officeDocument/2006/relationships" id="261" r:id="Rdedf85263991465b"/>
    <p:sldId xmlns:r="http://schemas.openxmlformats.org/officeDocument/2006/relationships" id="262" r:id="R9d269c25594546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f0ddb9600462b" /><Relationship Type="http://schemas.openxmlformats.org/officeDocument/2006/relationships/slide" Target="/ppt/slides/slide1.xml" Id="R6ab0b750128f4bd2" /><Relationship Type="http://schemas.openxmlformats.org/officeDocument/2006/relationships/slide" Target="/ppt/slides/slide2.xml" Id="R9615e9f3b84042cf" /><Relationship Type="http://schemas.openxmlformats.org/officeDocument/2006/relationships/slide" Target="/ppt/slides/slide3.xml" Id="Re4177d79b97948e7" /><Relationship Type="http://schemas.openxmlformats.org/officeDocument/2006/relationships/slide" Target="/ppt/slides/slide4.xml" Id="Re32ebe0bfc63435c" /><Relationship Type="http://schemas.openxmlformats.org/officeDocument/2006/relationships/slide" Target="/ppt/slides/slide5.xml" Id="R8cfd01057056438f" /><Relationship Type="http://schemas.openxmlformats.org/officeDocument/2006/relationships/slide" Target="/ppt/slides/slide6.xml" Id="Rdedf85263991465b" /><Relationship Type="http://schemas.openxmlformats.org/officeDocument/2006/relationships/slide" Target="/ppt/slides/slide7.xml" Id="R9d269c25594546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9abec63ee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977a30271463c" /><Relationship Type="http://schemas.openxmlformats.org/officeDocument/2006/relationships/theme" Target="/ppt/slideMasters/theme/theme1.xml" Id="R8d1ca05932704c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2977a3027146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b457e7b1348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54051a3e044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5bebc617849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a11764fe149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c3f3ecedf4f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9d2a2d0a846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25b10955441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MGI REGNSKAP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24 228 028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4 930 855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3 964 673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2 389 060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10 930 418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JERNDAHL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UNNI B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36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mgi@mgi.no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996 413 764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