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035d1296b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562ba064a4b91"/>
  </p:sldMasterIdLst>
  <p:sldIdLst>
    <p:sldId xmlns:r="http://schemas.openxmlformats.org/officeDocument/2006/relationships" id="256" r:id="Ref3b1bc152134729"/>
    <p:sldId xmlns:r="http://schemas.openxmlformats.org/officeDocument/2006/relationships" id="257" r:id="R09dd1ea75974437a"/>
    <p:sldId xmlns:r="http://schemas.openxmlformats.org/officeDocument/2006/relationships" id="258" r:id="R0ba7afedb6ad45ba"/>
    <p:sldId xmlns:r="http://schemas.openxmlformats.org/officeDocument/2006/relationships" id="259" r:id="Red6d53fd968d4069"/>
    <p:sldId xmlns:r="http://schemas.openxmlformats.org/officeDocument/2006/relationships" id="260" r:id="R973ea2a3d2e841fb"/>
    <p:sldId xmlns:r="http://schemas.openxmlformats.org/officeDocument/2006/relationships" id="261" r:id="R5bb7850ae5f74167"/>
    <p:sldId xmlns:r="http://schemas.openxmlformats.org/officeDocument/2006/relationships" id="262" r:id="Re9f255aeb132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562ba064a4b91" /><Relationship Type="http://schemas.openxmlformats.org/officeDocument/2006/relationships/slide" Target="/ppt/slides/slide1.xml" Id="Ref3b1bc152134729" /><Relationship Type="http://schemas.openxmlformats.org/officeDocument/2006/relationships/slide" Target="/ppt/slides/slide2.xml" Id="R09dd1ea75974437a" /><Relationship Type="http://schemas.openxmlformats.org/officeDocument/2006/relationships/slide" Target="/ppt/slides/slide3.xml" Id="R0ba7afedb6ad45ba" /><Relationship Type="http://schemas.openxmlformats.org/officeDocument/2006/relationships/slide" Target="/ppt/slides/slide4.xml" Id="Red6d53fd968d4069" /><Relationship Type="http://schemas.openxmlformats.org/officeDocument/2006/relationships/slide" Target="/ppt/slides/slide5.xml" Id="R973ea2a3d2e841fb" /><Relationship Type="http://schemas.openxmlformats.org/officeDocument/2006/relationships/slide" Target="/ppt/slides/slide6.xml" Id="R5bb7850ae5f74167" /><Relationship Type="http://schemas.openxmlformats.org/officeDocument/2006/relationships/slide" Target="/ppt/slides/slide7.xml" Id="Re9f255aeb132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40e00d882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3c5c34e894c03" /><Relationship Type="http://schemas.openxmlformats.org/officeDocument/2006/relationships/theme" Target="/ppt/slideMasters/theme/theme1.xml" Id="Rc1693ffeb1fc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3c5c34e89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cb19c8cc9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909bb4e49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321af399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fbda878b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4398a695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7b1a2333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3b4dc5bc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HAALAND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NINA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Nina Therese Haaland, Ranheimgata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