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150268c09e4c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b660f408fe451a"/>
  </p:sldMasterIdLst>
  <p:sldIdLst>
    <p:sldId xmlns:r="http://schemas.openxmlformats.org/officeDocument/2006/relationships" id="256" r:id="Rdfe5a7615e4b4770"/>
    <p:sldId xmlns:r="http://schemas.openxmlformats.org/officeDocument/2006/relationships" id="257" r:id="R9bb72e0ce77e4372"/>
    <p:sldId xmlns:r="http://schemas.openxmlformats.org/officeDocument/2006/relationships" id="258" r:id="R8d3b32486a364437"/>
    <p:sldId xmlns:r="http://schemas.openxmlformats.org/officeDocument/2006/relationships" id="259" r:id="Ra4ad93400b82426c"/>
    <p:sldId xmlns:r="http://schemas.openxmlformats.org/officeDocument/2006/relationships" id="260" r:id="R0bf1614d703e4ecd"/>
    <p:sldId xmlns:r="http://schemas.openxmlformats.org/officeDocument/2006/relationships" id="261" r:id="R9126ba91c09d4a41"/>
    <p:sldId xmlns:r="http://schemas.openxmlformats.org/officeDocument/2006/relationships" id="262" r:id="Rc9d9101ef0454e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660f408fe451a" /><Relationship Type="http://schemas.openxmlformats.org/officeDocument/2006/relationships/slide" Target="/ppt/slides/slide1.xml" Id="Rdfe5a7615e4b4770" /><Relationship Type="http://schemas.openxmlformats.org/officeDocument/2006/relationships/slide" Target="/ppt/slides/slide2.xml" Id="R9bb72e0ce77e4372" /><Relationship Type="http://schemas.openxmlformats.org/officeDocument/2006/relationships/slide" Target="/ppt/slides/slide3.xml" Id="R8d3b32486a364437" /><Relationship Type="http://schemas.openxmlformats.org/officeDocument/2006/relationships/slide" Target="/ppt/slides/slide4.xml" Id="Ra4ad93400b82426c" /><Relationship Type="http://schemas.openxmlformats.org/officeDocument/2006/relationships/slide" Target="/ppt/slides/slide5.xml" Id="R0bf1614d703e4ecd" /><Relationship Type="http://schemas.openxmlformats.org/officeDocument/2006/relationships/slide" Target="/ppt/slides/slide6.xml" Id="R9126ba91c09d4a41" /><Relationship Type="http://schemas.openxmlformats.org/officeDocument/2006/relationships/slide" Target="/ppt/slides/slide7.xml" Id="Rc9d9101ef0454e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e78e4dfa4245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16cd82c2e43c8" /><Relationship Type="http://schemas.openxmlformats.org/officeDocument/2006/relationships/theme" Target="/ppt/slideMasters/theme/theme1.xml" Id="R2e259fe5c37842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b16cd82c2e43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1356b02c249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c63fe4ada41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a59abf6e04d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664761e674a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f5ec9743b4c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aa888554b4a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ac7a8a14541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FCI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FCI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−598 586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3 869 513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8 417 000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996 415 570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FCI AS</a:t>
            </a:r>
          </a:p>
        </p:txBody>
      </p:sp>
    </p:spTree>
  </p:cSld>
  <p:clrMapOvr>
    <a:masterClrMapping xmlns:a="http://schemas.openxmlformats.org/drawingml/2006/main"/>
  </p:clrMapOvr>
</p:sld>
</file>