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9d711ce50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b1ed3f01d43c2"/>
  </p:sldMasterIdLst>
  <p:sldIdLst>
    <p:sldId xmlns:r="http://schemas.openxmlformats.org/officeDocument/2006/relationships" id="256" r:id="R8732d027a8d54e13"/>
    <p:sldId xmlns:r="http://schemas.openxmlformats.org/officeDocument/2006/relationships" id="257" r:id="R0ec1e1c4937c400e"/>
    <p:sldId xmlns:r="http://schemas.openxmlformats.org/officeDocument/2006/relationships" id="258" r:id="R611c03eee20747a7"/>
    <p:sldId xmlns:r="http://schemas.openxmlformats.org/officeDocument/2006/relationships" id="259" r:id="R87172773ad704403"/>
    <p:sldId xmlns:r="http://schemas.openxmlformats.org/officeDocument/2006/relationships" id="260" r:id="R027eb9c949e24bad"/>
    <p:sldId xmlns:r="http://schemas.openxmlformats.org/officeDocument/2006/relationships" id="261" r:id="R7d0682b0988346ec"/>
    <p:sldId xmlns:r="http://schemas.openxmlformats.org/officeDocument/2006/relationships" id="262" r:id="Racc8fef6f04d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b1ed3f01d43c2" /><Relationship Type="http://schemas.openxmlformats.org/officeDocument/2006/relationships/slide" Target="/ppt/slides/slide1.xml" Id="R8732d027a8d54e13" /><Relationship Type="http://schemas.openxmlformats.org/officeDocument/2006/relationships/slide" Target="/ppt/slides/slide2.xml" Id="R0ec1e1c4937c400e" /><Relationship Type="http://schemas.openxmlformats.org/officeDocument/2006/relationships/slide" Target="/ppt/slides/slide3.xml" Id="R611c03eee20747a7" /><Relationship Type="http://schemas.openxmlformats.org/officeDocument/2006/relationships/slide" Target="/ppt/slides/slide4.xml" Id="R87172773ad704403" /><Relationship Type="http://schemas.openxmlformats.org/officeDocument/2006/relationships/slide" Target="/ppt/slides/slide5.xml" Id="R027eb9c949e24bad" /><Relationship Type="http://schemas.openxmlformats.org/officeDocument/2006/relationships/slide" Target="/ppt/slides/slide6.xml" Id="R7d0682b0988346ec" /><Relationship Type="http://schemas.openxmlformats.org/officeDocument/2006/relationships/slide" Target="/ppt/slides/slide7.xml" Id="Racc8fef6f04d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8989355ce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2266911d4787" /><Relationship Type="http://schemas.openxmlformats.org/officeDocument/2006/relationships/theme" Target="/ppt/slideMasters/theme/theme1.xml" Id="R3fef981135b1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e2266911d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a2e66c991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89020d6a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8a65d310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789c9a59c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1b0874eb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29e1eacd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500f5238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ANNABETH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13 257 295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Haaland, Hagenbakken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ANNABETH AS</a:t>
            </a:r>
          </a:p>
        </p:txBody>
      </p:sp>
    </p:spTree>
  </p:cSld>
  <p:clrMapOvr>
    <a:masterClrMapping xmlns:a="http://schemas.openxmlformats.org/drawingml/2006/main"/>
  </p:clrMapOvr>
</p:sld>
</file>