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d11dee1b2240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36b8b3ef104060"/>
  </p:sldMasterIdLst>
  <p:sldIdLst>
    <p:sldId xmlns:r="http://schemas.openxmlformats.org/officeDocument/2006/relationships" id="256" r:id="R017a6c40b6d74f93"/>
    <p:sldId xmlns:r="http://schemas.openxmlformats.org/officeDocument/2006/relationships" id="257" r:id="Reb7cd4b6555a4430"/>
    <p:sldId xmlns:r="http://schemas.openxmlformats.org/officeDocument/2006/relationships" id="258" r:id="R976be5daa1d04f17"/>
    <p:sldId xmlns:r="http://schemas.openxmlformats.org/officeDocument/2006/relationships" id="259" r:id="Rb4895736b5454138"/>
    <p:sldId xmlns:r="http://schemas.openxmlformats.org/officeDocument/2006/relationships" id="260" r:id="R3b353222cc674439"/>
    <p:sldId xmlns:r="http://schemas.openxmlformats.org/officeDocument/2006/relationships" id="261" r:id="R594e245ef2f6432f"/>
    <p:sldId xmlns:r="http://schemas.openxmlformats.org/officeDocument/2006/relationships" id="262" r:id="R2736e9141ac04c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6b8b3ef104060" /><Relationship Type="http://schemas.openxmlformats.org/officeDocument/2006/relationships/slide" Target="/ppt/slides/slide1.xml" Id="R017a6c40b6d74f93" /><Relationship Type="http://schemas.openxmlformats.org/officeDocument/2006/relationships/slide" Target="/ppt/slides/slide2.xml" Id="Reb7cd4b6555a4430" /><Relationship Type="http://schemas.openxmlformats.org/officeDocument/2006/relationships/slide" Target="/ppt/slides/slide3.xml" Id="R976be5daa1d04f17" /><Relationship Type="http://schemas.openxmlformats.org/officeDocument/2006/relationships/slide" Target="/ppt/slides/slide4.xml" Id="Rb4895736b5454138" /><Relationship Type="http://schemas.openxmlformats.org/officeDocument/2006/relationships/slide" Target="/ppt/slides/slide5.xml" Id="R3b353222cc674439" /><Relationship Type="http://schemas.openxmlformats.org/officeDocument/2006/relationships/slide" Target="/ppt/slides/slide6.xml" Id="R594e245ef2f6432f" /><Relationship Type="http://schemas.openxmlformats.org/officeDocument/2006/relationships/slide" Target="/ppt/slides/slide7.xml" Id="R2736e9141ac04c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c0c47f0a345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6d31cb9f34924" /><Relationship Type="http://schemas.openxmlformats.org/officeDocument/2006/relationships/theme" Target="/ppt/slideMasters/theme/theme1.xml" Id="Rfb2c476f2bad43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6d31cb9f349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65bfbde4c44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8046ff96b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fcefeac3740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25c7fa9d846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2488eddae44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2a4c1026842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cfde2942c46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PROXO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PROXO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2 747 406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3 633 211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7 262 346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ALSTADVOLD EQUITY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LUTDAL EQUITY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NESSHAUG EQUITY AS  –  16,3 %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Stokmovegen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post@proxo.no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www.proxo.no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996 419 487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AS</a:t>
            </a:r>
          </a:p>
        </p:txBody>
      </p:sp>
    </p:spTree>
  </p:cSld>
  <p:clrMapOvr>
    <a:masterClrMapping xmlns:a="http://schemas.openxmlformats.org/drawingml/2006/main"/>
  </p:clrMapOvr>
</p:sld>
</file>