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0db20b30d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48cbe92cf4578"/>
  </p:sldMasterIdLst>
  <p:sldIdLst>
    <p:sldId xmlns:r="http://schemas.openxmlformats.org/officeDocument/2006/relationships" id="256" r:id="R20e5d8b983be4f32"/>
    <p:sldId xmlns:r="http://schemas.openxmlformats.org/officeDocument/2006/relationships" id="257" r:id="R94c765e33dd845e3"/>
    <p:sldId xmlns:r="http://schemas.openxmlformats.org/officeDocument/2006/relationships" id="258" r:id="R36cedba74fce4eab"/>
    <p:sldId xmlns:r="http://schemas.openxmlformats.org/officeDocument/2006/relationships" id="259" r:id="Rf5388f57669a4c30"/>
    <p:sldId xmlns:r="http://schemas.openxmlformats.org/officeDocument/2006/relationships" id="260" r:id="R9557ab738ea34c05"/>
    <p:sldId xmlns:r="http://schemas.openxmlformats.org/officeDocument/2006/relationships" id="261" r:id="Ra407a8ec69334c95"/>
    <p:sldId xmlns:r="http://schemas.openxmlformats.org/officeDocument/2006/relationships" id="262" r:id="R023c18514fbb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48cbe92cf4578" /><Relationship Type="http://schemas.openxmlformats.org/officeDocument/2006/relationships/slide" Target="/ppt/slides/slide1.xml" Id="R20e5d8b983be4f32" /><Relationship Type="http://schemas.openxmlformats.org/officeDocument/2006/relationships/slide" Target="/ppt/slides/slide2.xml" Id="R94c765e33dd845e3" /><Relationship Type="http://schemas.openxmlformats.org/officeDocument/2006/relationships/slide" Target="/ppt/slides/slide3.xml" Id="R36cedba74fce4eab" /><Relationship Type="http://schemas.openxmlformats.org/officeDocument/2006/relationships/slide" Target="/ppt/slides/slide4.xml" Id="Rf5388f57669a4c30" /><Relationship Type="http://schemas.openxmlformats.org/officeDocument/2006/relationships/slide" Target="/ppt/slides/slide5.xml" Id="R9557ab738ea34c05" /><Relationship Type="http://schemas.openxmlformats.org/officeDocument/2006/relationships/slide" Target="/ppt/slides/slide6.xml" Id="Ra407a8ec69334c95" /><Relationship Type="http://schemas.openxmlformats.org/officeDocument/2006/relationships/slide" Target="/ppt/slides/slide7.xml" Id="R023c18514fbb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cc9c0e294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231f10014136" /><Relationship Type="http://schemas.openxmlformats.org/officeDocument/2006/relationships/theme" Target="/ppt/slideMasters/theme/theme1.xml" Id="R545a0245f72e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2231f1001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7891991c4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21c4185c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d663d254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1618ec015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534e7c30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4ab924e8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e57fc504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 STOKKELAND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Tengesdal Nord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43 77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lisebeth.stokkeland@consis.no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