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a1a207838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d3edf400c452e"/>
  </p:sldMasterIdLst>
  <p:sldIdLst>
    <p:sldId xmlns:r="http://schemas.openxmlformats.org/officeDocument/2006/relationships" id="256" r:id="R523bf5b6a8264253"/>
    <p:sldId xmlns:r="http://schemas.openxmlformats.org/officeDocument/2006/relationships" id="257" r:id="Rd17c027dcc4d4904"/>
    <p:sldId xmlns:r="http://schemas.openxmlformats.org/officeDocument/2006/relationships" id="258" r:id="Ra0d7066285454ef9"/>
    <p:sldId xmlns:r="http://schemas.openxmlformats.org/officeDocument/2006/relationships" id="259" r:id="Redd8021ae2344dd7"/>
    <p:sldId xmlns:r="http://schemas.openxmlformats.org/officeDocument/2006/relationships" id="260" r:id="R46e30a7b41484fbe"/>
    <p:sldId xmlns:r="http://schemas.openxmlformats.org/officeDocument/2006/relationships" id="261" r:id="Rdeae6aa6a8e0413d"/>
    <p:sldId xmlns:r="http://schemas.openxmlformats.org/officeDocument/2006/relationships" id="262" r:id="R0f3004dc28ee47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d3edf400c452e" /><Relationship Type="http://schemas.openxmlformats.org/officeDocument/2006/relationships/slide" Target="/ppt/slides/slide1.xml" Id="R523bf5b6a8264253" /><Relationship Type="http://schemas.openxmlformats.org/officeDocument/2006/relationships/slide" Target="/ppt/slides/slide2.xml" Id="Rd17c027dcc4d4904" /><Relationship Type="http://schemas.openxmlformats.org/officeDocument/2006/relationships/slide" Target="/ppt/slides/slide3.xml" Id="Ra0d7066285454ef9" /><Relationship Type="http://schemas.openxmlformats.org/officeDocument/2006/relationships/slide" Target="/ppt/slides/slide4.xml" Id="Redd8021ae2344dd7" /><Relationship Type="http://schemas.openxmlformats.org/officeDocument/2006/relationships/slide" Target="/ppt/slides/slide5.xml" Id="R46e30a7b41484fbe" /><Relationship Type="http://schemas.openxmlformats.org/officeDocument/2006/relationships/slide" Target="/ppt/slides/slide6.xml" Id="Rdeae6aa6a8e0413d" /><Relationship Type="http://schemas.openxmlformats.org/officeDocument/2006/relationships/slide" Target="/ppt/slides/slide7.xml" Id="R0f3004dc28ee47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13bdde442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1fed0a5b142d8" /><Relationship Type="http://schemas.openxmlformats.org/officeDocument/2006/relationships/theme" Target="/ppt/slideMasters/theme/theme1.xml" Id="Re857aca8a64c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1fed0a5b1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e0c0ab30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441f58c2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e1038730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49f04aab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a750e8cf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95455c8d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4296cb84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NORDVEST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NORDVEST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−1 084 587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3 538 375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AARSTAD ANN ELISE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RITA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EIVOR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RAMSVIK LISE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NORDVEST AS</a:t>
            </a:r>
          </a:p>
        </p:txBody>
      </p:sp>
    </p:spTree>
  </p:cSld>
  <p:clrMapOvr>
    <a:masterClrMapping xmlns:a="http://schemas.openxmlformats.org/drawingml/2006/main"/>
  </p:clrMapOvr>
</p:sld>
</file>