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4dea1039a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83df426af49d0"/>
  </p:sldMasterIdLst>
  <p:sldIdLst>
    <p:sldId xmlns:r="http://schemas.openxmlformats.org/officeDocument/2006/relationships" id="256" r:id="R0e323e9add4b4e4e"/>
    <p:sldId xmlns:r="http://schemas.openxmlformats.org/officeDocument/2006/relationships" id="257" r:id="R7aee3f0b49604260"/>
    <p:sldId xmlns:r="http://schemas.openxmlformats.org/officeDocument/2006/relationships" id="258" r:id="Ra51864c833144bf2"/>
    <p:sldId xmlns:r="http://schemas.openxmlformats.org/officeDocument/2006/relationships" id="259" r:id="Rd3424cf92b024cff"/>
    <p:sldId xmlns:r="http://schemas.openxmlformats.org/officeDocument/2006/relationships" id="260" r:id="R0a4b363043d14448"/>
    <p:sldId xmlns:r="http://schemas.openxmlformats.org/officeDocument/2006/relationships" id="261" r:id="R4651164fa3eb4151"/>
    <p:sldId xmlns:r="http://schemas.openxmlformats.org/officeDocument/2006/relationships" id="262" r:id="R4cabed9ca56c4b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83df426af49d0" /><Relationship Type="http://schemas.openxmlformats.org/officeDocument/2006/relationships/slide" Target="/ppt/slides/slide1.xml" Id="R0e323e9add4b4e4e" /><Relationship Type="http://schemas.openxmlformats.org/officeDocument/2006/relationships/slide" Target="/ppt/slides/slide2.xml" Id="R7aee3f0b49604260" /><Relationship Type="http://schemas.openxmlformats.org/officeDocument/2006/relationships/slide" Target="/ppt/slides/slide3.xml" Id="Ra51864c833144bf2" /><Relationship Type="http://schemas.openxmlformats.org/officeDocument/2006/relationships/slide" Target="/ppt/slides/slide4.xml" Id="Rd3424cf92b024cff" /><Relationship Type="http://schemas.openxmlformats.org/officeDocument/2006/relationships/slide" Target="/ppt/slides/slide5.xml" Id="R0a4b363043d14448" /><Relationship Type="http://schemas.openxmlformats.org/officeDocument/2006/relationships/slide" Target="/ppt/slides/slide6.xml" Id="R4651164fa3eb4151" /><Relationship Type="http://schemas.openxmlformats.org/officeDocument/2006/relationships/slide" Target="/ppt/slides/slide7.xml" Id="R4cabed9ca56c4b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1d04e4b65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a1bc70ad24f5f" /><Relationship Type="http://schemas.openxmlformats.org/officeDocument/2006/relationships/theme" Target="/ppt/slideMasters/theme/theme1.xml" Id="R599323cd3420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a1bc70ad2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96f602817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20db69cd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f66d33ded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9c853cd4845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5641e21844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344e2e5b9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952c04a4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ÅRSÆTHER RAFSHOL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