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67c10d92d5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99f41d53e4def"/>
  </p:sldMasterIdLst>
  <p:sldIdLst>
    <p:sldId xmlns:r="http://schemas.openxmlformats.org/officeDocument/2006/relationships" id="256" r:id="R799be19bc7524b06"/>
    <p:sldId xmlns:r="http://schemas.openxmlformats.org/officeDocument/2006/relationships" id="257" r:id="R192d4cf68aea4dfd"/>
    <p:sldId xmlns:r="http://schemas.openxmlformats.org/officeDocument/2006/relationships" id="258" r:id="R36a45370c6fa4450"/>
    <p:sldId xmlns:r="http://schemas.openxmlformats.org/officeDocument/2006/relationships" id="259" r:id="R9255f9999229444c"/>
    <p:sldId xmlns:r="http://schemas.openxmlformats.org/officeDocument/2006/relationships" id="260" r:id="R08fe662e8f264daa"/>
    <p:sldId xmlns:r="http://schemas.openxmlformats.org/officeDocument/2006/relationships" id="261" r:id="Rf68443d47eec4319"/>
    <p:sldId xmlns:r="http://schemas.openxmlformats.org/officeDocument/2006/relationships" id="262" r:id="Re440f4270b29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99f41d53e4def" /><Relationship Type="http://schemas.openxmlformats.org/officeDocument/2006/relationships/slide" Target="/ppt/slides/slide1.xml" Id="R799be19bc7524b06" /><Relationship Type="http://schemas.openxmlformats.org/officeDocument/2006/relationships/slide" Target="/ppt/slides/slide2.xml" Id="R192d4cf68aea4dfd" /><Relationship Type="http://schemas.openxmlformats.org/officeDocument/2006/relationships/slide" Target="/ppt/slides/slide3.xml" Id="R36a45370c6fa4450" /><Relationship Type="http://schemas.openxmlformats.org/officeDocument/2006/relationships/slide" Target="/ppt/slides/slide4.xml" Id="R9255f9999229444c" /><Relationship Type="http://schemas.openxmlformats.org/officeDocument/2006/relationships/slide" Target="/ppt/slides/slide5.xml" Id="R08fe662e8f264daa" /><Relationship Type="http://schemas.openxmlformats.org/officeDocument/2006/relationships/slide" Target="/ppt/slides/slide6.xml" Id="Rf68443d47eec4319" /><Relationship Type="http://schemas.openxmlformats.org/officeDocument/2006/relationships/slide" Target="/ppt/slides/slide7.xml" Id="Re440f4270b29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baa592ebe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c7c462c304b92" /><Relationship Type="http://schemas.openxmlformats.org/officeDocument/2006/relationships/theme" Target="/ppt/slideMasters/theme/theme1.xml" Id="R2243ed0afbcc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c7c462c30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2223b998d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a7fb9182746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79fb76d75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67b6667da41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52343d2604f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6a002c7af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e6fef69fe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DIGNITAS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HAMMERSNÆS 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BRUNO HAUGEN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rbh@dignitas.no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