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c622723be4b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304e8e91f4f3a"/>
  </p:sldMasterIdLst>
  <p:sldIdLst>
    <p:sldId xmlns:r="http://schemas.openxmlformats.org/officeDocument/2006/relationships" id="256" r:id="R515b1a491fa24453"/>
    <p:sldId xmlns:r="http://schemas.openxmlformats.org/officeDocument/2006/relationships" id="257" r:id="R8d1bfa3acdde4d5f"/>
    <p:sldId xmlns:r="http://schemas.openxmlformats.org/officeDocument/2006/relationships" id="258" r:id="Re31da325e71a41ce"/>
    <p:sldId xmlns:r="http://schemas.openxmlformats.org/officeDocument/2006/relationships" id="259" r:id="Rab3a6f7e86484fad"/>
    <p:sldId xmlns:r="http://schemas.openxmlformats.org/officeDocument/2006/relationships" id="260" r:id="R883a04c4c3ee42c7"/>
    <p:sldId xmlns:r="http://schemas.openxmlformats.org/officeDocument/2006/relationships" id="261" r:id="R415eac0bfef64397"/>
    <p:sldId xmlns:r="http://schemas.openxmlformats.org/officeDocument/2006/relationships" id="262" r:id="R01aebaf6e8b9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304e8e91f4f3a" /><Relationship Type="http://schemas.openxmlformats.org/officeDocument/2006/relationships/slide" Target="/ppt/slides/slide1.xml" Id="R515b1a491fa24453" /><Relationship Type="http://schemas.openxmlformats.org/officeDocument/2006/relationships/slide" Target="/ppt/slides/slide2.xml" Id="R8d1bfa3acdde4d5f" /><Relationship Type="http://schemas.openxmlformats.org/officeDocument/2006/relationships/slide" Target="/ppt/slides/slide3.xml" Id="Re31da325e71a41ce" /><Relationship Type="http://schemas.openxmlformats.org/officeDocument/2006/relationships/slide" Target="/ppt/slides/slide4.xml" Id="Rab3a6f7e86484fad" /><Relationship Type="http://schemas.openxmlformats.org/officeDocument/2006/relationships/slide" Target="/ppt/slides/slide5.xml" Id="R883a04c4c3ee42c7" /><Relationship Type="http://schemas.openxmlformats.org/officeDocument/2006/relationships/slide" Target="/ppt/slides/slide6.xml" Id="R415eac0bfef64397" /><Relationship Type="http://schemas.openxmlformats.org/officeDocument/2006/relationships/slide" Target="/ppt/slides/slide7.xml" Id="R01aebaf6e8b9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143d771474b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35c7df7cb431e" /><Relationship Type="http://schemas.openxmlformats.org/officeDocument/2006/relationships/theme" Target="/ppt/slideMasters/theme/theme1.xml" Id="Ra4a9fda3eece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35c7df7cb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e32a0108349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9e11a7680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ac4c9ae1f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fbca68326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c60f2fdfc40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49ad8651243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a2bcb574a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ØKONOMI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21 409 362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7 869 876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02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996 480 224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