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4419c2d28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a90c3c52d46a9"/>
  </p:sldMasterIdLst>
  <p:sldIdLst>
    <p:sldId xmlns:r="http://schemas.openxmlformats.org/officeDocument/2006/relationships" id="256" r:id="Rf4939193d3434c07"/>
    <p:sldId xmlns:r="http://schemas.openxmlformats.org/officeDocument/2006/relationships" id="257" r:id="R801e766002764c2b"/>
    <p:sldId xmlns:r="http://schemas.openxmlformats.org/officeDocument/2006/relationships" id="258" r:id="Rc43231df7f0e46bb"/>
    <p:sldId xmlns:r="http://schemas.openxmlformats.org/officeDocument/2006/relationships" id="259" r:id="R9c208afd6f774286"/>
    <p:sldId xmlns:r="http://schemas.openxmlformats.org/officeDocument/2006/relationships" id="260" r:id="R348d6453ccba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a90c3c52d46a9" /><Relationship Type="http://schemas.openxmlformats.org/officeDocument/2006/relationships/slide" Target="/ppt/slides/slide1.xml" Id="Rf4939193d3434c07" /><Relationship Type="http://schemas.openxmlformats.org/officeDocument/2006/relationships/slide" Target="/ppt/slides/slide2.xml" Id="R801e766002764c2b" /><Relationship Type="http://schemas.openxmlformats.org/officeDocument/2006/relationships/slide" Target="/ppt/slides/slide3.xml" Id="Rc43231df7f0e46bb" /><Relationship Type="http://schemas.openxmlformats.org/officeDocument/2006/relationships/slide" Target="/ppt/slides/slide4.xml" Id="R9c208afd6f774286" /><Relationship Type="http://schemas.openxmlformats.org/officeDocument/2006/relationships/slide" Target="/ppt/slides/slide5.xml" Id="R348d6453ccba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d377e71b2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a946461a9464d" /><Relationship Type="http://schemas.openxmlformats.org/officeDocument/2006/relationships/theme" Target="/ppt/slideMasters/theme/theme1.xml" Id="R03583edfe968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a946461a9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aafed742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4b42e2aa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1ab0847a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45d99fc6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aa0a756a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HÅLANDSNESET GRENDALAG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HÅLANDSNESET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HÅLANDSNESET GRENDALAG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HÅLANDSNESET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HÅLANDSNESET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HÅLANDSNESET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Amlandsvegen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martin.emil.ebbesvik@gmail.com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www.facebook.com/groups/1410730352519921/announcements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996 488 365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HÅLANDSNESET GRENDALAG</a:t>
            </a:r>
          </a:p>
        </p:txBody>
      </p:sp>
    </p:spTree>
  </p:cSld>
  <p:clrMapOvr>
    <a:masterClrMapping xmlns:a="http://schemas.openxmlformats.org/drawingml/2006/main"/>
  </p:clrMapOvr>
</p:sld>
</file>