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745ba743a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9014c4e154b4c"/>
  </p:sldMasterIdLst>
  <p:sldIdLst>
    <p:sldId xmlns:r="http://schemas.openxmlformats.org/officeDocument/2006/relationships" id="256" r:id="Rd81fddb58da84b75"/>
    <p:sldId xmlns:r="http://schemas.openxmlformats.org/officeDocument/2006/relationships" id="257" r:id="Re6157097e7554519"/>
    <p:sldId xmlns:r="http://schemas.openxmlformats.org/officeDocument/2006/relationships" id="258" r:id="R2f592954e73c4db8"/>
    <p:sldId xmlns:r="http://schemas.openxmlformats.org/officeDocument/2006/relationships" id="259" r:id="Rae5ff5d0f6d549f0"/>
    <p:sldId xmlns:r="http://schemas.openxmlformats.org/officeDocument/2006/relationships" id="260" r:id="Rcaec944ce62b4f3f"/>
    <p:sldId xmlns:r="http://schemas.openxmlformats.org/officeDocument/2006/relationships" id="261" r:id="R105e210f65874678"/>
    <p:sldId xmlns:r="http://schemas.openxmlformats.org/officeDocument/2006/relationships" id="262" r:id="R65bdc48bb31a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9014c4e154b4c" /><Relationship Type="http://schemas.openxmlformats.org/officeDocument/2006/relationships/slide" Target="/ppt/slides/slide1.xml" Id="Rd81fddb58da84b75" /><Relationship Type="http://schemas.openxmlformats.org/officeDocument/2006/relationships/slide" Target="/ppt/slides/slide2.xml" Id="Re6157097e7554519" /><Relationship Type="http://schemas.openxmlformats.org/officeDocument/2006/relationships/slide" Target="/ppt/slides/slide3.xml" Id="R2f592954e73c4db8" /><Relationship Type="http://schemas.openxmlformats.org/officeDocument/2006/relationships/slide" Target="/ppt/slides/slide4.xml" Id="Rae5ff5d0f6d549f0" /><Relationship Type="http://schemas.openxmlformats.org/officeDocument/2006/relationships/slide" Target="/ppt/slides/slide5.xml" Id="Rcaec944ce62b4f3f" /><Relationship Type="http://schemas.openxmlformats.org/officeDocument/2006/relationships/slide" Target="/ppt/slides/slide6.xml" Id="R105e210f65874678" /><Relationship Type="http://schemas.openxmlformats.org/officeDocument/2006/relationships/slide" Target="/ppt/slides/slide7.xml" Id="R65bdc48bb31a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c001d76714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ef3f00a3149bc" /><Relationship Type="http://schemas.openxmlformats.org/officeDocument/2006/relationships/theme" Target="/ppt/slideMasters/theme/theme1.xml" Id="R73a1162ff28c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ef3f00a3149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b46079a93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05cf467ae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b42409ce8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97af5288a4a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def9a09d441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d8b211a1a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20d43cb70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