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a5c9e1e2d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d8cb851764ece"/>
  </p:sldMasterIdLst>
  <p:sldIdLst>
    <p:sldId xmlns:r="http://schemas.openxmlformats.org/officeDocument/2006/relationships" id="256" r:id="R95dd7eea4b634d45"/>
    <p:sldId xmlns:r="http://schemas.openxmlformats.org/officeDocument/2006/relationships" id="257" r:id="R62ac6adf2a2d4490"/>
    <p:sldId xmlns:r="http://schemas.openxmlformats.org/officeDocument/2006/relationships" id="258" r:id="Raab9ef4f6ac645e4"/>
    <p:sldId xmlns:r="http://schemas.openxmlformats.org/officeDocument/2006/relationships" id="259" r:id="R88193084fbf34f3f"/>
    <p:sldId xmlns:r="http://schemas.openxmlformats.org/officeDocument/2006/relationships" id="260" r:id="R32eed527906f4a2e"/>
    <p:sldId xmlns:r="http://schemas.openxmlformats.org/officeDocument/2006/relationships" id="261" r:id="R1640e4723c9e4eb4"/>
    <p:sldId xmlns:r="http://schemas.openxmlformats.org/officeDocument/2006/relationships" id="262" r:id="R1cf32ad61dae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d8cb851764ece" /><Relationship Type="http://schemas.openxmlformats.org/officeDocument/2006/relationships/slide" Target="/ppt/slides/slide1.xml" Id="R95dd7eea4b634d45" /><Relationship Type="http://schemas.openxmlformats.org/officeDocument/2006/relationships/slide" Target="/ppt/slides/slide2.xml" Id="R62ac6adf2a2d4490" /><Relationship Type="http://schemas.openxmlformats.org/officeDocument/2006/relationships/slide" Target="/ppt/slides/slide3.xml" Id="Raab9ef4f6ac645e4" /><Relationship Type="http://schemas.openxmlformats.org/officeDocument/2006/relationships/slide" Target="/ppt/slides/slide4.xml" Id="R88193084fbf34f3f" /><Relationship Type="http://schemas.openxmlformats.org/officeDocument/2006/relationships/slide" Target="/ppt/slides/slide5.xml" Id="R32eed527906f4a2e" /><Relationship Type="http://schemas.openxmlformats.org/officeDocument/2006/relationships/slide" Target="/ppt/slides/slide6.xml" Id="R1640e4723c9e4eb4" /><Relationship Type="http://schemas.openxmlformats.org/officeDocument/2006/relationships/slide" Target="/ppt/slides/slide7.xml" Id="R1cf32ad61dae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c33fa5d4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99fd904c4ed7" /><Relationship Type="http://schemas.openxmlformats.org/officeDocument/2006/relationships/theme" Target="/ppt/slideMasters/theme/theme1.xml" Id="R8622f07361a4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499fd904c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832d118b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0ecd89c2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1b897469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a4427297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400bf878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b944a401a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ad0276d8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