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bece11068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048962c4d4dd8"/>
  </p:sldMasterIdLst>
  <p:sldIdLst>
    <p:sldId xmlns:r="http://schemas.openxmlformats.org/officeDocument/2006/relationships" id="256" r:id="Rd4d2104653b94c38"/>
    <p:sldId xmlns:r="http://schemas.openxmlformats.org/officeDocument/2006/relationships" id="257" r:id="Rd5c65613d59f434a"/>
    <p:sldId xmlns:r="http://schemas.openxmlformats.org/officeDocument/2006/relationships" id="258" r:id="R87f4671604ff446e"/>
    <p:sldId xmlns:r="http://schemas.openxmlformats.org/officeDocument/2006/relationships" id="259" r:id="Rfc349aebab0d43de"/>
    <p:sldId xmlns:r="http://schemas.openxmlformats.org/officeDocument/2006/relationships" id="260" r:id="R5a8bf2b237354d74"/>
    <p:sldId xmlns:r="http://schemas.openxmlformats.org/officeDocument/2006/relationships" id="261" r:id="Raad10811e2654b76"/>
    <p:sldId xmlns:r="http://schemas.openxmlformats.org/officeDocument/2006/relationships" id="262" r:id="Raeb23546feb4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048962c4d4dd8" /><Relationship Type="http://schemas.openxmlformats.org/officeDocument/2006/relationships/slide" Target="/ppt/slides/slide1.xml" Id="Rd4d2104653b94c38" /><Relationship Type="http://schemas.openxmlformats.org/officeDocument/2006/relationships/slide" Target="/ppt/slides/slide2.xml" Id="Rd5c65613d59f434a" /><Relationship Type="http://schemas.openxmlformats.org/officeDocument/2006/relationships/slide" Target="/ppt/slides/slide3.xml" Id="R87f4671604ff446e" /><Relationship Type="http://schemas.openxmlformats.org/officeDocument/2006/relationships/slide" Target="/ppt/slides/slide4.xml" Id="Rfc349aebab0d43de" /><Relationship Type="http://schemas.openxmlformats.org/officeDocument/2006/relationships/slide" Target="/ppt/slides/slide5.xml" Id="R5a8bf2b237354d74" /><Relationship Type="http://schemas.openxmlformats.org/officeDocument/2006/relationships/slide" Target="/ppt/slides/slide6.xml" Id="Raad10811e2654b76" /><Relationship Type="http://schemas.openxmlformats.org/officeDocument/2006/relationships/slide" Target="/ppt/slides/slide7.xml" Id="Raeb23546feb4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6ac73dc6d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23cd1c5d44e05" /><Relationship Type="http://schemas.openxmlformats.org/officeDocument/2006/relationships/theme" Target="/ppt/slideMasters/theme/theme1.xml" Id="Rdb4de2c1764d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23cd1c5d4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ecfd40545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d05e70ec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9ea26e613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6b2e63684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74ce7928a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54532c35a43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fce1e160847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