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98f4997db40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0b145fa75946e4"/>
  </p:sldMasterIdLst>
  <p:sldIdLst>
    <p:sldId xmlns:r="http://schemas.openxmlformats.org/officeDocument/2006/relationships" id="256" r:id="R123aeaa2f72b4e88"/>
    <p:sldId xmlns:r="http://schemas.openxmlformats.org/officeDocument/2006/relationships" id="257" r:id="R31e4466a55ab4d26"/>
    <p:sldId xmlns:r="http://schemas.openxmlformats.org/officeDocument/2006/relationships" id="258" r:id="R7f2b350976624079"/>
    <p:sldId xmlns:r="http://schemas.openxmlformats.org/officeDocument/2006/relationships" id="259" r:id="R39fb38c2aceb4798"/>
    <p:sldId xmlns:r="http://schemas.openxmlformats.org/officeDocument/2006/relationships" id="260" r:id="R3571e5dcdbe044fb"/>
    <p:sldId xmlns:r="http://schemas.openxmlformats.org/officeDocument/2006/relationships" id="261" r:id="Rd53dc407e80248ec"/>
    <p:sldId xmlns:r="http://schemas.openxmlformats.org/officeDocument/2006/relationships" id="262" r:id="Rc563e9404586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b145fa75946e4" /><Relationship Type="http://schemas.openxmlformats.org/officeDocument/2006/relationships/slide" Target="/ppt/slides/slide1.xml" Id="R123aeaa2f72b4e88" /><Relationship Type="http://schemas.openxmlformats.org/officeDocument/2006/relationships/slide" Target="/ppt/slides/slide2.xml" Id="R31e4466a55ab4d26" /><Relationship Type="http://schemas.openxmlformats.org/officeDocument/2006/relationships/slide" Target="/ppt/slides/slide3.xml" Id="R7f2b350976624079" /><Relationship Type="http://schemas.openxmlformats.org/officeDocument/2006/relationships/slide" Target="/ppt/slides/slide4.xml" Id="R39fb38c2aceb4798" /><Relationship Type="http://schemas.openxmlformats.org/officeDocument/2006/relationships/slide" Target="/ppt/slides/slide5.xml" Id="R3571e5dcdbe044fb" /><Relationship Type="http://schemas.openxmlformats.org/officeDocument/2006/relationships/slide" Target="/ppt/slides/slide6.xml" Id="Rd53dc407e80248ec" /><Relationship Type="http://schemas.openxmlformats.org/officeDocument/2006/relationships/slide" Target="/ppt/slides/slide7.xml" Id="Rc563e9404586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d71bd4277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6ae2b00e4d28" /><Relationship Type="http://schemas.openxmlformats.org/officeDocument/2006/relationships/theme" Target="/ppt/slideMasters/theme/theme1.xml" Id="Rf394140df5ea4c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796ae2b00e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81c10f4b43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7af17b497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315cde4f54f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5ece990d5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484aa715449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f0ab7d02845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c0449c10e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REKNESKAP AS ble etablert [år] og holder til i Husnes.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1 530 782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BELINDA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Belinda Berg, Kleivavegen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5460 Husnes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belinda.berg@bergrekneskap.no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996 557 561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REKNESKAP AS</a:t>
            </a:r>
          </a:p>
        </p:txBody>
      </p:sp>
    </p:spTree>
  </p:cSld>
  <p:clrMapOvr>
    <a:masterClrMapping xmlns:a="http://schemas.openxmlformats.org/drawingml/2006/main"/>
  </p:clrMapOvr>
</p:sld>
</file>