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5aab4ae1643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c572f8ffb48ab"/>
  </p:sldMasterIdLst>
  <p:sldIdLst>
    <p:sldId xmlns:r="http://schemas.openxmlformats.org/officeDocument/2006/relationships" id="256" r:id="Reb2d3c5da5da4905"/>
    <p:sldId xmlns:r="http://schemas.openxmlformats.org/officeDocument/2006/relationships" id="257" r:id="R11602b94f61f4897"/>
    <p:sldId xmlns:r="http://schemas.openxmlformats.org/officeDocument/2006/relationships" id="258" r:id="R1a047ce4f4524570"/>
    <p:sldId xmlns:r="http://schemas.openxmlformats.org/officeDocument/2006/relationships" id="259" r:id="Rf85797613b00420a"/>
    <p:sldId xmlns:r="http://schemas.openxmlformats.org/officeDocument/2006/relationships" id="260" r:id="R4c511c32870e4541"/>
    <p:sldId xmlns:r="http://schemas.openxmlformats.org/officeDocument/2006/relationships" id="261" r:id="Rcea6dd469c0a4093"/>
    <p:sldId xmlns:r="http://schemas.openxmlformats.org/officeDocument/2006/relationships" id="262" r:id="R19dbce1a9e54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c572f8ffb48ab" /><Relationship Type="http://schemas.openxmlformats.org/officeDocument/2006/relationships/slide" Target="/ppt/slides/slide1.xml" Id="Reb2d3c5da5da4905" /><Relationship Type="http://schemas.openxmlformats.org/officeDocument/2006/relationships/slide" Target="/ppt/slides/slide2.xml" Id="R11602b94f61f4897" /><Relationship Type="http://schemas.openxmlformats.org/officeDocument/2006/relationships/slide" Target="/ppt/slides/slide3.xml" Id="R1a047ce4f4524570" /><Relationship Type="http://schemas.openxmlformats.org/officeDocument/2006/relationships/slide" Target="/ppt/slides/slide4.xml" Id="Rf85797613b00420a" /><Relationship Type="http://schemas.openxmlformats.org/officeDocument/2006/relationships/slide" Target="/ppt/slides/slide5.xml" Id="R4c511c32870e4541" /><Relationship Type="http://schemas.openxmlformats.org/officeDocument/2006/relationships/slide" Target="/ppt/slides/slide6.xml" Id="Rcea6dd469c0a4093" /><Relationship Type="http://schemas.openxmlformats.org/officeDocument/2006/relationships/slide" Target="/ppt/slides/slide7.xml" Id="R19dbce1a9e54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5cadb475c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340ceb5c4a05" /><Relationship Type="http://schemas.openxmlformats.org/officeDocument/2006/relationships/theme" Target="/ppt/slideMasters/theme/theme1.xml" Id="R3f0b4a9eb146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0340ceb5c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f660a09e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5921261c8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74ed2b6bf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41a112d84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f45f15f78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d4dc9dbe1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f3a8a848b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10 126 494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102 819 202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105 492 542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Apanesveien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bthagberg@gmail.com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996 563 537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