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cfb349f84a48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6c16d3b2444c21"/>
  </p:sldMasterIdLst>
  <p:sldIdLst>
    <p:sldId xmlns:r="http://schemas.openxmlformats.org/officeDocument/2006/relationships" id="256" r:id="R0da2e08a05244cb6"/>
    <p:sldId xmlns:r="http://schemas.openxmlformats.org/officeDocument/2006/relationships" id="257" r:id="R8d9ec035608a4b94"/>
    <p:sldId xmlns:r="http://schemas.openxmlformats.org/officeDocument/2006/relationships" id="258" r:id="R60193cd8c3eb4dfc"/>
    <p:sldId xmlns:r="http://schemas.openxmlformats.org/officeDocument/2006/relationships" id="259" r:id="R17f0e5a42c584617"/>
    <p:sldId xmlns:r="http://schemas.openxmlformats.org/officeDocument/2006/relationships" id="260" r:id="R2188ea032e664f2f"/>
    <p:sldId xmlns:r="http://schemas.openxmlformats.org/officeDocument/2006/relationships" id="261" r:id="Radf43f6ff7d748fb"/>
    <p:sldId xmlns:r="http://schemas.openxmlformats.org/officeDocument/2006/relationships" id="262" r:id="Rb724ff09ea364e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c16d3b2444c21" /><Relationship Type="http://schemas.openxmlformats.org/officeDocument/2006/relationships/slide" Target="/ppt/slides/slide1.xml" Id="R0da2e08a05244cb6" /><Relationship Type="http://schemas.openxmlformats.org/officeDocument/2006/relationships/slide" Target="/ppt/slides/slide2.xml" Id="R8d9ec035608a4b94" /><Relationship Type="http://schemas.openxmlformats.org/officeDocument/2006/relationships/slide" Target="/ppt/slides/slide3.xml" Id="R60193cd8c3eb4dfc" /><Relationship Type="http://schemas.openxmlformats.org/officeDocument/2006/relationships/slide" Target="/ppt/slides/slide4.xml" Id="R17f0e5a42c584617" /><Relationship Type="http://schemas.openxmlformats.org/officeDocument/2006/relationships/slide" Target="/ppt/slides/slide5.xml" Id="R2188ea032e664f2f" /><Relationship Type="http://schemas.openxmlformats.org/officeDocument/2006/relationships/slide" Target="/ppt/slides/slide6.xml" Id="Radf43f6ff7d748fb" /><Relationship Type="http://schemas.openxmlformats.org/officeDocument/2006/relationships/slide" Target="/ppt/slides/slide7.xml" Id="Rb724ff09ea364e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77a9acb0646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a59ea3eb64713" /><Relationship Type="http://schemas.openxmlformats.org/officeDocument/2006/relationships/theme" Target="/ppt/slideMasters/theme/theme1.xml" Id="Rb707b636d1bb40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fa59ea3eb647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1ad3684df4f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f10b763e34a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065e6bfce4c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5bc2da9bf4e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82ab682e449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5ae946f7b48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79e0a92d54d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PERACO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PERACO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6 149 855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58 058 814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58 903 167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THORSHEIM PEER HASTRUP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Bispengsgaten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peer.thorsheim@gmail.com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996 599 205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