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1e0069b388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3ef77fad8a419e"/>
  </p:sldMasterIdLst>
  <p:sldIdLst>
    <p:sldId xmlns:r="http://schemas.openxmlformats.org/officeDocument/2006/relationships" id="256" r:id="R16645bb63966443d"/>
    <p:sldId xmlns:r="http://schemas.openxmlformats.org/officeDocument/2006/relationships" id="257" r:id="Rbde6d8cdecbb4cad"/>
    <p:sldId xmlns:r="http://schemas.openxmlformats.org/officeDocument/2006/relationships" id="258" r:id="R159cb480c83b4da8"/>
    <p:sldId xmlns:r="http://schemas.openxmlformats.org/officeDocument/2006/relationships" id="259" r:id="Rad6bdc3dcfca4534"/>
    <p:sldId xmlns:r="http://schemas.openxmlformats.org/officeDocument/2006/relationships" id="260" r:id="R54148a8acb8d452b"/>
    <p:sldId xmlns:r="http://schemas.openxmlformats.org/officeDocument/2006/relationships" id="261" r:id="R522f81d7e2a147e7"/>
    <p:sldId xmlns:r="http://schemas.openxmlformats.org/officeDocument/2006/relationships" id="262" r:id="R0d8071de002c40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ef77fad8a419e" /><Relationship Type="http://schemas.openxmlformats.org/officeDocument/2006/relationships/slide" Target="/ppt/slides/slide1.xml" Id="R16645bb63966443d" /><Relationship Type="http://schemas.openxmlformats.org/officeDocument/2006/relationships/slide" Target="/ppt/slides/slide2.xml" Id="Rbde6d8cdecbb4cad" /><Relationship Type="http://schemas.openxmlformats.org/officeDocument/2006/relationships/slide" Target="/ppt/slides/slide3.xml" Id="R159cb480c83b4da8" /><Relationship Type="http://schemas.openxmlformats.org/officeDocument/2006/relationships/slide" Target="/ppt/slides/slide4.xml" Id="Rad6bdc3dcfca4534" /><Relationship Type="http://schemas.openxmlformats.org/officeDocument/2006/relationships/slide" Target="/ppt/slides/slide5.xml" Id="R54148a8acb8d452b" /><Relationship Type="http://schemas.openxmlformats.org/officeDocument/2006/relationships/slide" Target="/ppt/slides/slide6.xml" Id="R522f81d7e2a147e7" /><Relationship Type="http://schemas.openxmlformats.org/officeDocument/2006/relationships/slide" Target="/ppt/slides/slide7.xml" Id="R0d8071de002c40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cf32bc47b44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11d5818c4414" /><Relationship Type="http://schemas.openxmlformats.org/officeDocument/2006/relationships/theme" Target="/ppt/slideMasters/theme/theme1.xml" Id="R8c676ebf6ea3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b11d5818c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938d734dd41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5bd0937f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73a821049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4b09d242c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7c7976a342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2326dfbab44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ca68253ae48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TJERNSLIEN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TJERNSLIEN AS ble etablert [år] og holder til i Jaren.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673 037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LØVBRØTTE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2770 Jaren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TJERNSLIEN AS</a:t>
            </a:r>
          </a:p>
        </p:txBody>
      </p:sp>
    </p:spTree>
  </p:cSld>
  <p:clrMapOvr>
    <a:masterClrMapping xmlns:a="http://schemas.openxmlformats.org/drawingml/2006/main"/>
  </p:clrMapOvr>
</p:sld>
</file>