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e59801bb0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ad104c659459b"/>
  </p:sldMasterIdLst>
  <p:sldIdLst>
    <p:sldId xmlns:r="http://schemas.openxmlformats.org/officeDocument/2006/relationships" id="256" r:id="R7530041b8ae14474"/>
    <p:sldId xmlns:r="http://schemas.openxmlformats.org/officeDocument/2006/relationships" id="257" r:id="R81a73ecfe0f6493f"/>
    <p:sldId xmlns:r="http://schemas.openxmlformats.org/officeDocument/2006/relationships" id="258" r:id="R4ad2d809433d45c1"/>
    <p:sldId xmlns:r="http://schemas.openxmlformats.org/officeDocument/2006/relationships" id="259" r:id="R818c60916ebd48f7"/>
    <p:sldId xmlns:r="http://schemas.openxmlformats.org/officeDocument/2006/relationships" id="260" r:id="Ra44fa9ce85274837"/>
    <p:sldId xmlns:r="http://schemas.openxmlformats.org/officeDocument/2006/relationships" id="261" r:id="R9d794e45f1294ac1"/>
    <p:sldId xmlns:r="http://schemas.openxmlformats.org/officeDocument/2006/relationships" id="262" r:id="Rb2cf174e290f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ad104c659459b" /><Relationship Type="http://schemas.openxmlformats.org/officeDocument/2006/relationships/slide" Target="/ppt/slides/slide1.xml" Id="R7530041b8ae14474" /><Relationship Type="http://schemas.openxmlformats.org/officeDocument/2006/relationships/slide" Target="/ppt/slides/slide2.xml" Id="R81a73ecfe0f6493f" /><Relationship Type="http://schemas.openxmlformats.org/officeDocument/2006/relationships/slide" Target="/ppt/slides/slide3.xml" Id="R4ad2d809433d45c1" /><Relationship Type="http://schemas.openxmlformats.org/officeDocument/2006/relationships/slide" Target="/ppt/slides/slide4.xml" Id="R818c60916ebd48f7" /><Relationship Type="http://schemas.openxmlformats.org/officeDocument/2006/relationships/slide" Target="/ppt/slides/slide5.xml" Id="Ra44fa9ce85274837" /><Relationship Type="http://schemas.openxmlformats.org/officeDocument/2006/relationships/slide" Target="/ppt/slides/slide6.xml" Id="R9d794e45f1294ac1" /><Relationship Type="http://schemas.openxmlformats.org/officeDocument/2006/relationships/slide" Target="/ppt/slides/slide7.xml" Id="Rb2cf174e290f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5e88fcd8b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0a589fa64821" /><Relationship Type="http://schemas.openxmlformats.org/officeDocument/2006/relationships/theme" Target="/ppt/slideMasters/theme/theme1.xml" Id="R30309623fc5b4e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e0a589fa6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aa5cf948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1f9962157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2c14cce6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7c12deb0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5812a28c7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3bcbdec34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8a92b18ab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