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824aeedd814c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33a3ce423b4706"/>
  </p:sldMasterIdLst>
  <p:sldIdLst>
    <p:sldId xmlns:r="http://schemas.openxmlformats.org/officeDocument/2006/relationships" id="256" r:id="R01d4d6d41bb94061"/>
    <p:sldId xmlns:r="http://schemas.openxmlformats.org/officeDocument/2006/relationships" id="257" r:id="R9d218fae64b449b3"/>
    <p:sldId xmlns:r="http://schemas.openxmlformats.org/officeDocument/2006/relationships" id="258" r:id="R6f322f71fa9f4e79"/>
    <p:sldId xmlns:r="http://schemas.openxmlformats.org/officeDocument/2006/relationships" id="259" r:id="Ra9f864432ced4b1f"/>
    <p:sldId xmlns:r="http://schemas.openxmlformats.org/officeDocument/2006/relationships" id="260" r:id="R47f50066976845bc"/>
    <p:sldId xmlns:r="http://schemas.openxmlformats.org/officeDocument/2006/relationships" id="261" r:id="R3ed10ed6cfcb4217"/>
    <p:sldId xmlns:r="http://schemas.openxmlformats.org/officeDocument/2006/relationships" id="262" r:id="R999ad11d231344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33a3ce423b4706" /><Relationship Type="http://schemas.openxmlformats.org/officeDocument/2006/relationships/slide" Target="/ppt/slides/slide1.xml" Id="R01d4d6d41bb94061" /><Relationship Type="http://schemas.openxmlformats.org/officeDocument/2006/relationships/slide" Target="/ppt/slides/slide2.xml" Id="R9d218fae64b449b3" /><Relationship Type="http://schemas.openxmlformats.org/officeDocument/2006/relationships/slide" Target="/ppt/slides/slide3.xml" Id="R6f322f71fa9f4e79" /><Relationship Type="http://schemas.openxmlformats.org/officeDocument/2006/relationships/slide" Target="/ppt/slides/slide4.xml" Id="Ra9f864432ced4b1f" /><Relationship Type="http://schemas.openxmlformats.org/officeDocument/2006/relationships/slide" Target="/ppt/slides/slide5.xml" Id="R47f50066976845bc" /><Relationship Type="http://schemas.openxmlformats.org/officeDocument/2006/relationships/slide" Target="/ppt/slides/slide6.xml" Id="R3ed10ed6cfcb4217" /><Relationship Type="http://schemas.openxmlformats.org/officeDocument/2006/relationships/slide" Target="/ppt/slides/slide7.xml" Id="R999ad11d231344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fdde5a4b2f43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e9cdb2541426c" /><Relationship Type="http://schemas.openxmlformats.org/officeDocument/2006/relationships/theme" Target="/ppt/slideMasters/theme/theme1.xml" Id="Re7f972b123e74b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6e9cdb254142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b0b33c65b47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16af060cd4d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1ad25fdcf44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bddfd7fcf45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5c264425c49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0406f295c46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60dcf1a8b48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KPB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KPB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730 482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38 445 599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39 924 500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KAI PEDER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Stjørdølavegen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996 662 268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KPB HOLDING AS</a:t>
            </a:r>
          </a:p>
        </p:txBody>
      </p:sp>
    </p:spTree>
  </p:cSld>
  <p:clrMapOvr>
    <a:masterClrMapping xmlns:a="http://schemas.openxmlformats.org/drawingml/2006/main"/>
  </p:clrMapOvr>
</p:sld>
</file>