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e232b8722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0bb24f820417f"/>
  </p:sldMasterIdLst>
  <p:sldIdLst>
    <p:sldId xmlns:r="http://schemas.openxmlformats.org/officeDocument/2006/relationships" id="256" r:id="Rc6822b1984de4781"/>
    <p:sldId xmlns:r="http://schemas.openxmlformats.org/officeDocument/2006/relationships" id="257" r:id="Re480ce8da75741f4"/>
    <p:sldId xmlns:r="http://schemas.openxmlformats.org/officeDocument/2006/relationships" id="258" r:id="R0fc27caa0fec49e2"/>
    <p:sldId xmlns:r="http://schemas.openxmlformats.org/officeDocument/2006/relationships" id="259" r:id="R171095c8dba44cc7"/>
    <p:sldId xmlns:r="http://schemas.openxmlformats.org/officeDocument/2006/relationships" id="260" r:id="R16eed7449c69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0bb24f820417f" /><Relationship Type="http://schemas.openxmlformats.org/officeDocument/2006/relationships/slide" Target="/ppt/slides/slide1.xml" Id="Rc6822b1984de4781" /><Relationship Type="http://schemas.openxmlformats.org/officeDocument/2006/relationships/slide" Target="/ppt/slides/slide2.xml" Id="Re480ce8da75741f4" /><Relationship Type="http://schemas.openxmlformats.org/officeDocument/2006/relationships/slide" Target="/ppt/slides/slide3.xml" Id="R0fc27caa0fec49e2" /><Relationship Type="http://schemas.openxmlformats.org/officeDocument/2006/relationships/slide" Target="/ppt/slides/slide4.xml" Id="R171095c8dba44cc7" /><Relationship Type="http://schemas.openxmlformats.org/officeDocument/2006/relationships/slide" Target="/ppt/slides/slide5.xml" Id="R16eed7449c69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a7431f718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9859648a4170" /><Relationship Type="http://schemas.openxmlformats.org/officeDocument/2006/relationships/theme" Target="/ppt/slideMasters/theme/theme1.xml" Id="R027a148f3d48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09859648a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e51c8371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f5bb7a40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e09581d3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496a0447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ece2c237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