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093acf0c0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babddb237747b8"/>
  </p:sldMasterIdLst>
  <p:sldIdLst>
    <p:sldId xmlns:r="http://schemas.openxmlformats.org/officeDocument/2006/relationships" id="256" r:id="R8188d6bfd4464436"/>
    <p:sldId xmlns:r="http://schemas.openxmlformats.org/officeDocument/2006/relationships" id="257" r:id="R83d8ae95c2454bd3"/>
    <p:sldId xmlns:r="http://schemas.openxmlformats.org/officeDocument/2006/relationships" id="258" r:id="R67eccf272770478a"/>
    <p:sldId xmlns:r="http://schemas.openxmlformats.org/officeDocument/2006/relationships" id="259" r:id="R41465cf7473943c5"/>
    <p:sldId xmlns:r="http://schemas.openxmlformats.org/officeDocument/2006/relationships" id="260" r:id="R8b4f347885914df7"/>
    <p:sldId xmlns:r="http://schemas.openxmlformats.org/officeDocument/2006/relationships" id="261" r:id="R606e03142277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abddb237747b8" /><Relationship Type="http://schemas.openxmlformats.org/officeDocument/2006/relationships/slide" Target="/ppt/slides/slide1.xml" Id="R8188d6bfd4464436" /><Relationship Type="http://schemas.openxmlformats.org/officeDocument/2006/relationships/slide" Target="/ppt/slides/slide2.xml" Id="R83d8ae95c2454bd3" /><Relationship Type="http://schemas.openxmlformats.org/officeDocument/2006/relationships/slide" Target="/ppt/slides/slide3.xml" Id="R67eccf272770478a" /><Relationship Type="http://schemas.openxmlformats.org/officeDocument/2006/relationships/slide" Target="/ppt/slides/slide4.xml" Id="R41465cf7473943c5" /><Relationship Type="http://schemas.openxmlformats.org/officeDocument/2006/relationships/slide" Target="/ppt/slides/slide5.xml" Id="R8b4f347885914df7" /><Relationship Type="http://schemas.openxmlformats.org/officeDocument/2006/relationships/slide" Target="/ppt/slides/slide6.xml" Id="R606e03142277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b4b18d270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76a195e9b4a0a" /><Relationship Type="http://schemas.openxmlformats.org/officeDocument/2006/relationships/theme" Target="/ppt/slideMasters/theme/theme1.xml" Id="R73864c69240d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76a195e9b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5c40c7fb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053614601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18462f62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b1c2ac5f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102be0f4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dbc01ca48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