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67069b70cc41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1f27c075e94db4"/>
  </p:sldMasterIdLst>
  <p:sldIdLst>
    <p:sldId xmlns:r="http://schemas.openxmlformats.org/officeDocument/2006/relationships" id="256" r:id="R6f5ec2c76ac94dc1"/>
    <p:sldId xmlns:r="http://schemas.openxmlformats.org/officeDocument/2006/relationships" id="257" r:id="Re775c4f9a9f44e7e"/>
    <p:sldId xmlns:r="http://schemas.openxmlformats.org/officeDocument/2006/relationships" id="258" r:id="R4159aa4c073c4062"/>
    <p:sldId xmlns:r="http://schemas.openxmlformats.org/officeDocument/2006/relationships" id="259" r:id="R9714e72cb94c4831"/>
    <p:sldId xmlns:r="http://schemas.openxmlformats.org/officeDocument/2006/relationships" id="260" r:id="Ra4611b2e763442fe"/>
    <p:sldId xmlns:r="http://schemas.openxmlformats.org/officeDocument/2006/relationships" id="261" r:id="Rb9c1fd0ee67545a3"/>
    <p:sldId xmlns:r="http://schemas.openxmlformats.org/officeDocument/2006/relationships" id="262" r:id="Rd56ab754a90145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1f27c075e94db4" /><Relationship Type="http://schemas.openxmlformats.org/officeDocument/2006/relationships/slide" Target="/ppt/slides/slide1.xml" Id="R6f5ec2c76ac94dc1" /><Relationship Type="http://schemas.openxmlformats.org/officeDocument/2006/relationships/slide" Target="/ppt/slides/slide2.xml" Id="Re775c4f9a9f44e7e" /><Relationship Type="http://schemas.openxmlformats.org/officeDocument/2006/relationships/slide" Target="/ppt/slides/slide3.xml" Id="R4159aa4c073c4062" /><Relationship Type="http://schemas.openxmlformats.org/officeDocument/2006/relationships/slide" Target="/ppt/slides/slide4.xml" Id="R9714e72cb94c4831" /><Relationship Type="http://schemas.openxmlformats.org/officeDocument/2006/relationships/slide" Target="/ppt/slides/slide5.xml" Id="Ra4611b2e763442fe" /><Relationship Type="http://schemas.openxmlformats.org/officeDocument/2006/relationships/slide" Target="/ppt/slides/slide6.xml" Id="Rb9c1fd0ee67545a3" /><Relationship Type="http://schemas.openxmlformats.org/officeDocument/2006/relationships/slide" Target="/ppt/slides/slide7.xml" Id="Rd56ab754a90145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756f72d1c543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5548deafc4a6f" /><Relationship Type="http://schemas.openxmlformats.org/officeDocument/2006/relationships/theme" Target="/ppt/slideMasters/theme/theme1.xml" Id="R1dd5ca0be3e542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e5548deafc4a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9c1b9c7a741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9d670188047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4757e030546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c14ff5c0145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06a80fe8942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40afcf3644c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e5161d9404b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AVAL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21 569 652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2 712 716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2 284 779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1 597 472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8 188 606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CALCULO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Laguneveien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11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post@aval.no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